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Lst>
  <p:notesMasterIdLst>
    <p:notesMasterId r:id="rId29"/>
  </p:notesMasterIdLst>
  <p:sldIdLst>
    <p:sldId id="773" r:id="rId2"/>
    <p:sldId id="774" r:id="rId3"/>
    <p:sldId id="568" r:id="rId4"/>
    <p:sldId id="986" r:id="rId5"/>
    <p:sldId id="992" r:id="rId6"/>
    <p:sldId id="1008" r:id="rId7"/>
    <p:sldId id="1007" r:id="rId8"/>
    <p:sldId id="988" r:id="rId9"/>
    <p:sldId id="1015" r:id="rId10"/>
    <p:sldId id="1013" r:id="rId11"/>
    <p:sldId id="995" r:id="rId12"/>
    <p:sldId id="987" r:id="rId13"/>
    <p:sldId id="1019" r:id="rId14"/>
    <p:sldId id="1020" r:id="rId15"/>
    <p:sldId id="991" r:id="rId16"/>
    <p:sldId id="1010" r:id="rId17"/>
    <p:sldId id="994" r:id="rId18"/>
    <p:sldId id="996" r:id="rId19"/>
    <p:sldId id="1012" r:id="rId20"/>
    <p:sldId id="999" r:id="rId21"/>
    <p:sldId id="1001" r:id="rId22"/>
    <p:sldId id="1022" r:id="rId23"/>
    <p:sldId id="1021" r:id="rId24"/>
    <p:sldId id="1004" r:id="rId25"/>
    <p:sldId id="1017" r:id="rId26"/>
    <p:sldId id="1003" r:id="rId27"/>
    <p:sldId id="1006" r:id="rId2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9C0827-21A5-41D1-B87B-D828A916C58D}" v="9" dt="2020-11-03T16:52:58.628"/>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56" autoAdjust="0"/>
    <p:restoredTop sz="91069" autoAdjust="0"/>
  </p:normalViewPr>
  <p:slideViewPr>
    <p:cSldViewPr snapToGrid="0">
      <p:cViewPr varScale="1">
        <p:scale>
          <a:sx n="104" d="100"/>
          <a:sy n="104" d="100"/>
        </p:scale>
        <p:origin x="85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minique" userId="b2feb37b8f3e1687" providerId="LiveId" clId="{88E606E0-516C-4E30-82E6-659D4440094A}"/>
    <pc:docChg chg="undo custSel addSld delSld modSld sldOrd">
      <pc:chgData name="Dominique" userId="b2feb37b8f3e1687" providerId="LiveId" clId="{88E606E0-516C-4E30-82E6-659D4440094A}" dt="2020-10-26T23:05:15.085" v="9621" actId="20577"/>
      <pc:docMkLst>
        <pc:docMk/>
      </pc:docMkLst>
      <pc:sldChg chg="modSp mod">
        <pc:chgData name="Dominique" userId="b2feb37b8f3e1687" providerId="LiveId" clId="{88E606E0-516C-4E30-82E6-659D4440094A}" dt="2020-10-25T19:13:21.255" v="17" actId="20577"/>
        <pc:sldMkLst>
          <pc:docMk/>
          <pc:sldMk cId="1369673982" sldId="568"/>
        </pc:sldMkLst>
        <pc:spChg chg="mod">
          <ac:chgData name="Dominique" userId="b2feb37b8f3e1687" providerId="LiveId" clId="{88E606E0-516C-4E30-82E6-659D4440094A}" dt="2020-10-25T19:13:21.255" v="17" actId="20577"/>
          <ac:spMkLst>
            <pc:docMk/>
            <pc:sldMk cId="1369673982" sldId="568"/>
            <ac:spMk id="2" creationId="{C987C917-A0B5-4E36-B5F8-509C702378EF}"/>
          </ac:spMkLst>
        </pc:spChg>
      </pc:sldChg>
      <pc:sldChg chg="modSp mod">
        <pc:chgData name="Dominique" userId="b2feb37b8f3e1687" providerId="LiveId" clId="{88E606E0-516C-4E30-82E6-659D4440094A}" dt="2020-10-25T19:08:21.428" v="7" actId="20577"/>
        <pc:sldMkLst>
          <pc:docMk/>
          <pc:sldMk cId="3688724407" sldId="773"/>
        </pc:sldMkLst>
        <pc:spChg chg="mod">
          <ac:chgData name="Dominique" userId="b2feb37b8f3e1687" providerId="LiveId" clId="{88E606E0-516C-4E30-82E6-659D4440094A}" dt="2020-10-25T19:08:21.428" v="7" actId="20577"/>
          <ac:spMkLst>
            <pc:docMk/>
            <pc:sldMk cId="3688724407" sldId="773"/>
            <ac:spMk id="3" creationId="{F51ECFCD-27BA-440F-ABB8-F9F63F6732C5}"/>
          </ac:spMkLst>
        </pc:spChg>
      </pc:sldChg>
      <pc:sldChg chg="modSp mod">
        <pc:chgData name="Dominique" userId="b2feb37b8f3e1687" providerId="LiveId" clId="{88E606E0-516C-4E30-82E6-659D4440094A}" dt="2020-10-25T19:13:04.287" v="8" actId="14826"/>
        <pc:sldMkLst>
          <pc:docMk/>
          <pc:sldMk cId="507004336" sldId="774"/>
        </pc:sldMkLst>
        <pc:picChg chg="mod">
          <ac:chgData name="Dominique" userId="b2feb37b8f3e1687" providerId="LiveId" clId="{88E606E0-516C-4E30-82E6-659D4440094A}" dt="2020-10-25T19:13:04.287" v="8" actId="14826"/>
          <ac:picMkLst>
            <pc:docMk/>
            <pc:sldMk cId="507004336" sldId="774"/>
            <ac:picMk id="4" creationId="{2D2866FA-EEAE-4EED-90A1-A5319CF2535D}"/>
          </ac:picMkLst>
        </pc:picChg>
      </pc:sldChg>
      <pc:sldChg chg="modSp mod">
        <pc:chgData name="Dominique" userId="b2feb37b8f3e1687" providerId="LiveId" clId="{88E606E0-516C-4E30-82E6-659D4440094A}" dt="2020-10-25T19:41:34.817" v="85" actId="20577"/>
        <pc:sldMkLst>
          <pc:docMk/>
          <pc:sldMk cId="2573845299" sldId="986"/>
        </pc:sldMkLst>
        <pc:spChg chg="mod">
          <ac:chgData name="Dominique" userId="b2feb37b8f3e1687" providerId="LiveId" clId="{88E606E0-516C-4E30-82E6-659D4440094A}" dt="2020-10-25T19:41:34.817" v="85" actId="20577"/>
          <ac:spMkLst>
            <pc:docMk/>
            <pc:sldMk cId="2573845299" sldId="986"/>
            <ac:spMk id="2" creationId="{ABE76820-74CE-477C-AFB9-BB9C7E610ED3}"/>
          </ac:spMkLst>
        </pc:spChg>
      </pc:sldChg>
      <pc:sldChg chg="modSp mod">
        <pc:chgData name="Dominique" userId="b2feb37b8f3e1687" providerId="LiveId" clId="{88E606E0-516C-4E30-82E6-659D4440094A}" dt="2020-10-26T00:31:39.652" v="5948" actId="20577"/>
        <pc:sldMkLst>
          <pc:docMk/>
          <pc:sldMk cId="1003557020" sldId="987"/>
        </pc:sldMkLst>
        <pc:spChg chg="mod">
          <ac:chgData name="Dominique" userId="b2feb37b8f3e1687" providerId="LiveId" clId="{88E606E0-516C-4E30-82E6-659D4440094A}" dt="2020-10-25T22:47:20.198" v="1672" actId="20577"/>
          <ac:spMkLst>
            <pc:docMk/>
            <pc:sldMk cId="1003557020" sldId="987"/>
            <ac:spMk id="2" creationId="{74422364-A19D-4092-9C7A-7632F529030F}"/>
          </ac:spMkLst>
        </pc:spChg>
        <pc:spChg chg="mod">
          <ac:chgData name="Dominique" userId="b2feb37b8f3e1687" providerId="LiveId" clId="{88E606E0-516C-4E30-82E6-659D4440094A}" dt="2020-10-26T00:31:39.652" v="5948" actId="20577"/>
          <ac:spMkLst>
            <pc:docMk/>
            <pc:sldMk cId="1003557020" sldId="987"/>
            <ac:spMk id="3" creationId="{F93B9600-A712-4A19-8B5C-A03D116C0101}"/>
          </ac:spMkLst>
        </pc:spChg>
      </pc:sldChg>
      <pc:sldChg chg="addSp delSp modSp mod">
        <pc:chgData name="Dominique" userId="b2feb37b8f3e1687" providerId="LiveId" clId="{88E606E0-516C-4E30-82E6-659D4440094A}" dt="2020-10-26T22:11:44.905" v="7681" actId="20577"/>
        <pc:sldMkLst>
          <pc:docMk/>
          <pc:sldMk cId="2206922274" sldId="989"/>
        </pc:sldMkLst>
        <pc:spChg chg="mod">
          <ac:chgData name="Dominique" userId="b2feb37b8f3e1687" providerId="LiveId" clId="{88E606E0-516C-4E30-82E6-659D4440094A}" dt="2020-10-26T22:11:44.905" v="7681" actId="20577"/>
          <ac:spMkLst>
            <pc:docMk/>
            <pc:sldMk cId="2206922274" sldId="989"/>
            <ac:spMk id="2" creationId="{EFDCC726-2B2B-4F95-996D-EFBF55737370}"/>
          </ac:spMkLst>
        </pc:spChg>
        <pc:spChg chg="mod">
          <ac:chgData name="Dominique" userId="b2feb37b8f3e1687" providerId="LiveId" clId="{88E606E0-516C-4E30-82E6-659D4440094A}" dt="2020-10-25T22:48:04.994" v="1689" actId="20577"/>
          <ac:spMkLst>
            <pc:docMk/>
            <pc:sldMk cId="2206922274" sldId="989"/>
            <ac:spMk id="3" creationId="{F8EFAB84-1EDC-4CBF-823B-1CDE40524BC8}"/>
          </ac:spMkLst>
        </pc:spChg>
        <pc:spChg chg="add del mod">
          <ac:chgData name="Dominique" userId="b2feb37b8f3e1687" providerId="LiveId" clId="{88E606E0-516C-4E30-82E6-659D4440094A}" dt="2020-10-25T22:48:01.108" v="1679"/>
          <ac:spMkLst>
            <pc:docMk/>
            <pc:sldMk cId="2206922274" sldId="989"/>
            <ac:spMk id="4" creationId="{C870A635-40BE-415E-B953-4A85337088D7}"/>
          </ac:spMkLst>
        </pc:spChg>
        <pc:spChg chg="del">
          <ac:chgData name="Dominique" userId="b2feb37b8f3e1687" providerId="LiveId" clId="{88E606E0-516C-4E30-82E6-659D4440094A}" dt="2020-10-25T22:47:57.042" v="1678" actId="478"/>
          <ac:spMkLst>
            <pc:docMk/>
            <pc:sldMk cId="2206922274" sldId="989"/>
            <ac:spMk id="5" creationId="{81066097-67BB-4C18-A1E4-4A7AE2DBE955}"/>
          </ac:spMkLst>
        </pc:spChg>
        <pc:spChg chg="add del mod">
          <ac:chgData name="Dominique" userId="b2feb37b8f3e1687" providerId="LiveId" clId="{88E606E0-516C-4E30-82E6-659D4440094A}" dt="2020-10-25T22:48:01.108" v="1679"/>
          <ac:spMkLst>
            <pc:docMk/>
            <pc:sldMk cId="2206922274" sldId="989"/>
            <ac:spMk id="6" creationId="{9AC89EE9-4387-4DB6-8250-F4B24CD8B515}"/>
          </ac:spMkLst>
        </pc:spChg>
      </pc:sldChg>
      <pc:sldChg chg="modSp mod ord">
        <pc:chgData name="Dominique" userId="b2feb37b8f3e1687" providerId="LiveId" clId="{88E606E0-516C-4E30-82E6-659D4440094A}" dt="2020-10-26T00:16:13.180" v="4600" actId="20577"/>
        <pc:sldMkLst>
          <pc:docMk/>
          <pc:sldMk cId="3252161319" sldId="990"/>
        </pc:sldMkLst>
        <pc:spChg chg="mod">
          <ac:chgData name="Dominique" userId="b2feb37b8f3e1687" providerId="LiveId" clId="{88E606E0-516C-4E30-82E6-659D4440094A}" dt="2020-10-26T00:16:13.180" v="4600" actId="20577"/>
          <ac:spMkLst>
            <pc:docMk/>
            <pc:sldMk cId="3252161319" sldId="990"/>
            <ac:spMk id="3" creationId="{08736F38-50EA-4C0C-A5E0-563EC56DBA68}"/>
          </ac:spMkLst>
        </pc:spChg>
      </pc:sldChg>
      <pc:sldChg chg="modSp mod">
        <pc:chgData name="Dominique" userId="b2feb37b8f3e1687" providerId="LiveId" clId="{88E606E0-516C-4E30-82E6-659D4440094A}" dt="2020-10-26T22:12:20.217" v="7683" actId="20577"/>
        <pc:sldMkLst>
          <pc:docMk/>
          <pc:sldMk cId="948389828" sldId="991"/>
        </pc:sldMkLst>
        <pc:spChg chg="mod">
          <ac:chgData name="Dominique" userId="b2feb37b8f3e1687" providerId="LiveId" clId="{88E606E0-516C-4E30-82E6-659D4440094A}" dt="2020-10-26T22:12:20.217" v="7683" actId="20577"/>
          <ac:spMkLst>
            <pc:docMk/>
            <pc:sldMk cId="948389828" sldId="991"/>
            <ac:spMk id="2" creationId="{74422364-A19D-4092-9C7A-7632F529030F}"/>
          </ac:spMkLst>
        </pc:spChg>
        <pc:spChg chg="mod">
          <ac:chgData name="Dominique" userId="b2feb37b8f3e1687" providerId="LiveId" clId="{88E606E0-516C-4E30-82E6-659D4440094A}" dt="2020-10-26T00:31:45.280" v="5949" actId="20577"/>
          <ac:spMkLst>
            <pc:docMk/>
            <pc:sldMk cId="948389828" sldId="991"/>
            <ac:spMk id="3" creationId="{F93B9600-A712-4A19-8B5C-A03D116C0101}"/>
          </ac:spMkLst>
        </pc:spChg>
      </pc:sldChg>
      <pc:sldChg chg="addSp delSp modSp mod ord">
        <pc:chgData name="Dominique" userId="b2feb37b8f3e1687" providerId="LiveId" clId="{88E606E0-516C-4E30-82E6-659D4440094A}" dt="2020-10-25T22:32:59.597" v="853" actId="14"/>
        <pc:sldMkLst>
          <pc:docMk/>
          <pc:sldMk cId="3254455869" sldId="992"/>
        </pc:sldMkLst>
        <pc:spChg chg="mod">
          <ac:chgData name="Dominique" userId="b2feb37b8f3e1687" providerId="LiveId" clId="{88E606E0-516C-4E30-82E6-659D4440094A}" dt="2020-10-25T22:32:59.597" v="853" actId="14"/>
          <ac:spMkLst>
            <pc:docMk/>
            <pc:sldMk cId="3254455869" sldId="992"/>
            <ac:spMk id="2" creationId="{042D00C4-98C0-4400-9BE9-429AC1B66496}"/>
          </ac:spMkLst>
        </pc:spChg>
        <pc:spChg chg="mod">
          <ac:chgData name="Dominique" userId="b2feb37b8f3e1687" providerId="LiveId" clId="{88E606E0-516C-4E30-82E6-659D4440094A}" dt="2020-10-25T22:32:50.316" v="845"/>
          <ac:spMkLst>
            <pc:docMk/>
            <pc:sldMk cId="3254455869" sldId="992"/>
            <ac:spMk id="3" creationId="{2E813FEE-EA85-4813-8BFF-F882154FAC82}"/>
          </ac:spMkLst>
        </pc:spChg>
        <pc:spChg chg="add del mod">
          <ac:chgData name="Dominique" userId="b2feb37b8f3e1687" providerId="LiveId" clId="{88E606E0-516C-4E30-82E6-659D4440094A}" dt="2020-10-25T22:32:41.083" v="843"/>
          <ac:spMkLst>
            <pc:docMk/>
            <pc:sldMk cId="3254455869" sldId="992"/>
            <ac:spMk id="8" creationId="{A1AFDED4-EEC4-4F58-A329-294CA90DDBC9}"/>
          </ac:spMkLst>
        </pc:spChg>
        <pc:spChg chg="add del mod">
          <ac:chgData name="Dominique" userId="b2feb37b8f3e1687" providerId="LiveId" clId="{88E606E0-516C-4E30-82E6-659D4440094A}" dt="2020-10-25T22:32:41.083" v="843"/>
          <ac:spMkLst>
            <pc:docMk/>
            <pc:sldMk cId="3254455869" sldId="992"/>
            <ac:spMk id="9" creationId="{CCA5E69C-681E-409B-B12B-601C8CA868FB}"/>
          </ac:spMkLst>
        </pc:spChg>
        <pc:picChg chg="del mod modCrop">
          <ac:chgData name="Dominique" userId="b2feb37b8f3e1687" providerId="LiveId" clId="{88E606E0-516C-4E30-82E6-659D4440094A}" dt="2020-10-25T19:48:01.403" v="458" actId="478"/>
          <ac:picMkLst>
            <pc:docMk/>
            <pc:sldMk cId="3254455869" sldId="992"/>
            <ac:picMk id="4" creationId="{08A22856-84E0-4116-9AF1-EACA48B0BF81}"/>
          </ac:picMkLst>
        </pc:picChg>
        <pc:picChg chg="del">
          <ac:chgData name="Dominique" userId="b2feb37b8f3e1687" providerId="LiveId" clId="{88E606E0-516C-4E30-82E6-659D4440094A}" dt="2020-10-25T19:48:42.296" v="465" actId="478"/>
          <ac:picMkLst>
            <pc:docMk/>
            <pc:sldMk cId="3254455869" sldId="992"/>
            <ac:picMk id="5" creationId="{D2A18A46-E68B-4901-AEDD-7A8ECAEEB86C}"/>
          </ac:picMkLst>
        </pc:picChg>
        <pc:picChg chg="add del mod modCrop">
          <ac:chgData name="Dominique" userId="b2feb37b8f3e1687" providerId="LiveId" clId="{88E606E0-516C-4E30-82E6-659D4440094A}" dt="2020-10-25T22:31:25.228" v="822" actId="21"/>
          <ac:picMkLst>
            <pc:docMk/>
            <pc:sldMk cId="3254455869" sldId="992"/>
            <ac:picMk id="6" creationId="{74BCE2C9-E481-497A-956C-155E13B03FD6}"/>
          </ac:picMkLst>
        </pc:picChg>
        <pc:picChg chg="add del mod modCrop">
          <ac:chgData name="Dominique" userId="b2feb37b8f3e1687" providerId="LiveId" clId="{88E606E0-516C-4E30-82E6-659D4440094A}" dt="2020-10-25T22:31:44.534" v="829" actId="21"/>
          <ac:picMkLst>
            <pc:docMk/>
            <pc:sldMk cId="3254455869" sldId="992"/>
            <ac:picMk id="7" creationId="{44A30B54-CEAD-482A-B68F-FF3B6549941E}"/>
          </ac:picMkLst>
        </pc:picChg>
      </pc:sldChg>
      <pc:sldChg chg="modSp del mod ord">
        <pc:chgData name="Dominique" userId="b2feb37b8f3e1687" providerId="LiveId" clId="{88E606E0-516C-4E30-82E6-659D4440094A}" dt="2020-10-26T00:31:22.688" v="5943" actId="2696"/>
        <pc:sldMkLst>
          <pc:docMk/>
          <pc:sldMk cId="1682155796" sldId="993"/>
        </pc:sldMkLst>
        <pc:spChg chg="mod">
          <ac:chgData name="Dominique" userId="b2feb37b8f3e1687" providerId="LiveId" clId="{88E606E0-516C-4E30-82E6-659D4440094A}" dt="2020-10-26T00:31:18.760" v="5942" actId="20577"/>
          <ac:spMkLst>
            <pc:docMk/>
            <pc:sldMk cId="1682155796" sldId="993"/>
            <ac:spMk id="2" creationId="{74422364-A19D-4092-9C7A-7632F529030F}"/>
          </ac:spMkLst>
        </pc:spChg>
        <pc:spChg chg="mod">
          <ac:chgData name="Dominique" userId="b2feb37b8f3e1687" providerId="LiveId" clId="{88E606E0-516C-4E30-82E6-659D4440094A}" dt="2020-10-26T00:26:56.123" v="5475" actId="20577"/>
          <ac:spMkLst>
            <pc:docMk/>
            <pc:sldMk cId="1682155796" sldId="993"/>
            <ac:spMk id="3" creationId="{F93B9600-A712-4A19-8B5C-A03D116C0101}"/>
          </ac:spMkLst>
        </pc:spChg>
      </pc:sldChg>
      <pc:sldChg chg="modSp add del mod">
        <pc:chgData name="Dominique" userId="b2feb37b8f3e1687" providerId="LiveId" clId="{88E606E0-516C-4E30-82E6-659D4440094A}" dt="2020-10-26T22:08:01.777" v="7368" actId="47"/>
        <pc:sldMkLst>
          <pc:docMk/>
          <pc:sldMk cId="3366730129" sldId="993"/>
        </pc:sldMkLst>
        <pc:spChg chg="mod">
          <ac:chgData name="Dominique" userId="b2feb37b8f3e1687" providerId="LiveId" clId="{88E606E0-516C-4E30-82E6-659D4440094A}" dt="2020-10-26T22:07:46.008" v="7367" actId="20577"/>
          <ac:spMkLst>
            <pc:docMk/>
            <pc:sldMk cId="3366730129" sldId="993"/>
            <ac:spMk id="2" creationId="{74422364-A19D-4092-9C7A-7632F529030F}"/>
          </ac:spMkLst>
        </pc:spChg>
        <pc:spChg chg="mod">
          <ac:chgData name="Dominique" userId="b2feb37b8f3e1687" providerId="LiveId" clId="{88E606E0-516C-4E30-82E6-659D4440094A}" dt="2020-10-26T00:31:36.139" v="5947" actId="20577"/>
          <ac:spMkLst>
            <pc:docMk/>
            <pc:sldMk cId="3366730129" sldId="993"/>
            <ac:spMk id="3" creationId="{F93B9600-A712-4A19-8B5C-A03D116C0101}"/>
          </ac:spMkLst>
        </pc:spChg>
      </pc:sldChg>
      <pc:sldChg chg="modSp mod ord">
        <pc:chgData name="Dominique" userId="b2feb37b8f3e1687" providerId="LiveId" clId="{88E606E0-516C-4E30-82E6-659D4440094A}" dt="2020-10-26T22:14:46.820" v="7876" actId="15"/>
        <pc:sldMkLst>
          <pc:docMk/>
          <pc:sldMk cId="1525694910" sldId="994"/>
        </pc:sldMkLst>
        <pc:spChg chg="mod">
          <ac:chgData name="Dominique" userId="b2feb37b8f3e1687" providerId="LiveId" clId="{88E606E0-516C-4E30-82E6-659D4440094A}" dt="2020-10-26T22:14:46.820" v="7876" actId="15"/>
          <ac:spMkLst>
            <pc:docMk/>
            <pc:sldMk cId="1525694910" sldId="994"/>
            <ac:spMk id="2" creationId="{25B7EDD7-3525-4AAE-B152-46997DF16B36}"/>
          </ac:spMkLst>
        </pc:spChg>
      </pc:sldChg>
      <pc:sldChg chg="modSp mod ord">
        <pc:chgData name="Dominique" userId="b2feb37b8f3e1687" providerId="LiveId" clId="{88E606E0-516C-4E30-82E6-659D4440094A}" dt="2020-10-26T00:31:33.758" v="5946"/>
        <pc:sldMkLst>
          <pc:docMk/>
          <pc:sldMk cId="3830738101" sldId="995"/>
        </pc:sldMkLst>
        <pc:spChg chg="mod">
          <ac:chgData name="Dominique" userId="b2feb37b8f3e1687" providerId="LiveId" clId="{88E606E0-516C-4E30-82E6-659D4440094A}" dt="2020-10-26T00:12:23.815" v="4515" actId="20577"/>
          <ac:spMkLst>
            <pc:docMk/>
            <pc:sldMk cId="3830738101" sldId="995"/>
            <ac:spMk id="2" creationId="{20C19D6A-6234-4EB7-9590-9D2CA07EBF0C}"/>
          </ac:spMkLst>
        </pc:spChg>
        <pc:spChg chg="mod">
          <ac:chgData name="Dominique" userId="b2feb37b8f3e1687" providerId="LiveId" clId="{88E606E0-516C-4E30-82E6-659D4440094A}" dt="2020-10-26T00:13:17.927" v="4554" actId="20577"/>
          <ac:spMkLst>
            <pc:docMk/>
            <pc:sldMk cId="3830738101" sldId="995"/>
            <ac:spMk id="3" creationId="{EEA5AA4A-D3FB-45B7-BEC1-A19113F2BA8B}"/>
          </ac:spMkLst>
        </pc:spChg>
      </pc:sldChg>
      <pc:sldChg chg="modSp mod ord">
        <pc:chgData name="Dominique" userId="b2feb37b8f3e1687" providerId="LiveId" clId="{88E606E0-516C-4E30-82E6-659D4440094A}" dt="2020-10-26T00:32:02.207" v="5952" actId="20577"/>
        <pc:sldMkLst>
          <pc:docMk/>
          <pc:sldMk cId="760342884" sldId="996"/>
        </pc:sldMkLst>
        <pc:spChg chg="mod">
          <ac:chgData name="Dominique" userId="b2feb37b8f3e1687" providerId="LiveId" clId="{88E606E0-516C-4E30-82E6-659D4440094A}" dt="2020-10-26T00:26:43.836" v="5474" actId="20577"/>
          <ac:spMkLst>
            <pc:docMk/>
            <pc:sldMk cId="760342884" sldId="996"/>
            <ac:spMk id="2" creationId="{74422364-A19D-4092-9C7A-7632F529030F}"/>
          </ac:spMkLst>
        </pc:spChg>
        <pc:spChg chg="mod">
          <ac:chgData name="Dominique" userId="b2feb37b8f3e1687" providerId="LiveId" clId="{88E606E0-516C-4E30-82E6-659D4440094A}" dt="2020-10-26T00:32:02.207" v="5952" actId="20577"/>
          <ac:spMkLst>
            <pc:docMk/>
            <pc:sldMk cId="760342884" sldId="996"/>
            <ac:spMk id="3" creationId="{F93B9600-A712-4A19-8B5C-A03D116C0101}"/>
          </ac:spMkLst>
        </pc:spChg>
      </pc:sldChg>
      <pc:sldChg chg="modSp mod">
        <pc:chgData name="Dominique" userId="b2feb37b8f3e1687" providerId="LiveId" clId="{88E606E0-516C-4E30-82E6-659D4440094A}" dt="2020-10-26T22:53:18.886" v="8363" actId="20577"/>
        <pc:sldMkLst>
          <pc:docMk/>
          <pc:sldMk cId="2029980363" sldId="997"/>
        </pc:sldMkLst>
        <pc:spChg chg="mod">
          <ac:chgData name="Dominique" userId="b2feb37b8f3e1687" providerId="LiveId" clId="{88E606E0-516C-4E30-82E6-659D4440094A}" dt="2020-10-26T22:53:18.886" v="8363" actId="20577"/>
          <ac:spMkLst>
            <pc:docMk/>
            <pc:sldMk cId="2029980363" sldId="997"/>
            <ac:spMk id="2" creationId="{74422364-A19D-4092-9C7A-7632F529030F}"/>
          </ac:spMkLst>
        </pc:spChg>
        <pc:spChg chg="mod">
          <ac:chgData name="Dominique" userId="b2feb37b8f3e1687" providerId="LiveId" clId="{88E606E0-516C-4E30-82E6-659D4440094A}" dt="2020-10-26T00:32:12.721" v="5954" actId="20577"/>
          <ac:spMkLst>
            <pc:docMk/>
            <pc:sldMk cId="2029980363" sldId="997"/>
            <ac:spMk id="3" creationId="{F93B9600-A712-4A19-8B5C-A03D116C0101}"/>
          </ac:spMkLst>
        </pc:spChg>
      </pc:sldChg>
      <pc:sldChg chg="modSp mod">
        <pc:chgData name="Dominique" userId="b2feb37b8f3e1687" providerId="LiveId" clId="{88E606E0-516C-4E30-82E6-659D4440094A}" dt="2020-10-26T00:33:39.684" v="6160" actId="20577"/>
        <pc:sldMkLst>
          <pc:docMk/>
          <pc:sldMk cId="4281116778" sldId="998"/>
        </pc:sldMkLst>
        <pc:spChg chg="mod">
          <ac:chgData name="Dominique" userId="b2feb37b8f3e1687" providerId="LiveId" clId="{88E606E0-516C-4E30-82E6-659D4440094A}" dt="2020-10-26T00:33:39.684" v="6160" actId="20577"/>
          <ac:spMkLst>
            <pc:docMk/>
            <pc:sldMk cId="4281116778" sldId="998"/>
            <ac:spMk id="2" creationId="{BA10CF6F-76BD-4F69-81A7-53F570AD473B}"/>
          </ac:spMkLst>
        </pc:spChg>
      </pc:sldChg>
      <pc:sldChg chg="modSp mod">
        <pc:chgData name="Dominique" userId="b2feb37b8f3e1687" providerId="LiveId" clId="{88E606E0-516C-4E30-82E6-659D4440094A}" dt="2020-10-26T22:57:07.572" v="8505" actId="33524"/>
        <pc:sldMkLst>
          <pc:docMk/>
          <pc:sldMk cId="3953697981" sldId="999"/>
        </pc:sldMkLst>
        <pc:spChg chg="mod">
          <ac:chgData name="Dominique" userId="b2feb37b8f3e1687" providerId="LiveId" clId="{88E606E0-516C-4E30-82E6-659D4440094A}" dt="2020-10-26T22:57:07.572" v="8505" actId="33524"/>
          <ac:spMkLst>
            <pc:docMk/>
            <pc:sldMk cId="3953697981" sldId="999"/>
            <ac:spMk id="2" creationId="{74422364-A19D-4092-9C7A-7632F529030F}"/>
          </ac:spMkLst>
        </pc:spChg>
        <pc:spChg chg="mod">
          <ac:chgData name="Dominique" userId="b2feb37b8f3e1687" providerId="LiveId" clId="{88E606E0-516C-4E30-82E6-659D4440094A}" dt="2020-10-26T00:33:46.520" v="6161" actId="20577"/>
          <ac:spMkLst>
            <pc:docMk/>
            <pc:sldMk cId="3953697981" sldId="999"/>
            <ac:spMk id="3" creationId="{F93B9600-A712-4A19-8B5C-A03D116C0101}"/>
          </ac:spMkLst>
        </pc:spChg>
      </pc:sldChg>
      <pc:sldChg chg="modSp del mod">
        <pc:chgData name="Dominique" userId="b2feb37b8f3e1687" providerId="LiveId" clId="{88E606E0-516C-4E30-82E6-659D4440094A}" dt="2020-10-26T22:55:09.357" v="8364" actId="47"/>
        <pc:sldMkLst>
          <pc:docMk/>
          <pc:sldMk cId="4162893123" sldId="1000"/>
        </pc:sldMkLst>
        <pc:spChg chg="mod">
          <ac:chgData name="Dominique" userId="b2feb37b8f3e1687" providerId="LiveId" clId="{88E606E0-516C-4E30-82E6-659D4440094A}" dt="2020-10-26T00:37:04.277" v="6728" actId="20577"/>
          <ac:spMkLst>
            <pc:docMk/>
            <pc:sldMk cId="4162893123" sldId="1000"/>
            <ac:spMk id="2" creationId="{41F0F245-0CA4-46FB-B9F2-0A9FEEAA7B4A}"/>
          </ac:spMkLst>
        </pc:spChg>
      </pc:sldChg>
      <pc:sldChg chg="modSp mod">
        <pc:chgData name="Dominique" userId="b2feb37b8f3e1687" providerId="LiveId" clId="{88E606E0-516C-4E30-82E6-659D4440094A}" dt="2020-10-26T00:38:32.791" v="7004" actId="20577"/>
        <pc:sldMkLst>
          <pc:docMk/>
          <pc:sldMk cId="3494792052" sldId="1001"/>
        </pc:sldMkLst>
        <pc:spChg chg="mod">
          <ac:chgData name="Dominique" userId="b2feb37b8f3e1687" providerId="LiveId" clId="{88E606E0-516C-4E30-82E6-659D4440094A}" dt="2020-10-26T00:38:32.791" v="7004" actId="20577"/>
          <ac:spMkLst>
            <pc:docMk/>
            <pc:sldMk cId="3494792052" sldId="1001"/>
            <ac:spMk id="2" creationId="{74422364-A19D-4092-9C7A-7632F529030F}"/>
          </ac:spMkLst>
        </pc:spChg>
        <pc:spChg chg="mod">
          <ac:chgData name="Dominique" userId="b2feb37b8f3e1687" providerId="LiveId" clId="{88E606E0-516C-4E30-82E6-659D4440094A}" dt="2020-10-26T00:37:11.355" v="6729" actId="20577"/>
          <ac:spMkLst>
            <pc:docMk/>
            <pc:sldMk cId="3494792052" sldId="1001"/>
            <ac:spMk id="3" creationId="{F93B9600-A712-4A19-8B5C-A03D116C0101}"/>
          </ac:spMkLst>
        </pc:spChg>
      </pc:sldChg>
      <pc:sldChg chg="modSp mod ord">
        <pc:chgData name="Dominique" userId="b2feb37b8f3e1687" providerId="LiveId" clId="{88E606E0-516C-4E30-82E6-659D4440094A}" dt="2020-10-26T22:59:55.232" v="8827" actId="20577"/>
        <pc:sldMkLst>
          <pc:docMk/>
          <pc:sldMk cId="864701819" sldId="1002"/>
        </pc:sldMkLst>
        <pc:spChg chg="mod">
          <ac:chgData name="Dominique" userId="b2feb37b8f3e1687" providerId="LiveId" clId="{88E606E0-516C-4E30-82E6-659D4440094A}" dt="2020-10-26T22:59:55.232" v="8827" actId="20577"/>
          <ac:spMkLst>
            <pc:docMk/>
            <pc:sldMk cId="864701819" sldId="1002"/>
            <ac:spMk id="2" creationId="{3A57698E-E121-402B-AB07-04749950C1C2}"/>
          </ac:spMkLst>
        </pc:spChg>
      </pc:sldChg>
      <pc:sldChg chg="modSp mod ord">
        <pc:chgData name="Dominique" userId="b2feb37b8f3e1687" providerId="LiveId" clId="{88E606E0-516C-4E30-82E6-659D4440094A}" dt="2020-10-26T22:57:51.326" v="8517"/>
        <pc:sldMkLst>
          <pc:docMk/>
          <pc:sldMk cId="13350092" sldId="1003"/>
        </pc:sldMkLst>
        <pc:spChg chg="mod">
          <ac:chgData name="Dominique" userId="b2feb37b8f3e1687" providerId="LiveId" clId="{88E606E0-516C-4E30-82E6-659D4440094A}" dt="2020-10-26T00:39:06.337" v="7008" actId="20577"/>
          <ac:spMkLst>
            <pc:docMk/>
            <pc:sldMk cId="13350092" sldId="1003"/>
            <ac:spMk id="2" creationId="{840A91A1-94A1-408B-B7C7-E73667F3DF0A}"/>
          </ac:spMkLst>
        </pc:spChg>
      </pc:sldChg>
      <pc:sldChg chg="modSp mod">
        <pc:chgData name="Dominique" userId="b2feb37b8f3e1687" providerId="LiveId" clId="{88E606E0-516C-4E30-82E6-659D4440094A}" dt="2020-10-26T23:05:15.085" v="9621" actId="20577"/>
        <pc:sldMkLst>
          <pc:docMk/>
          <pc:sldMk cId="944515616" sldId="1004"/>
        </pc:sldMkLst>
        <pc:spChg chg="mod">
          <ac:chgData name="Dominique" userId="b2feb37b8f3e1687" providerId="LiveId" clId="{88E606E0-516C-4E30-82E6-659D4440094A}" dt="2020-10-26T23:05:15.085" v="9621" actId="20577"/>
          <ac:spMkLst>
            <pc:docMk/>
            <pc:sldMk cId="944515616" sldId="1004"/>
            <ac:spMk id="2" creationId="{74422364-A19D-4092-9C7A-7632F529030F}"/>
          </ac:spMkLst>
        </pc:spChg>
        <pc:spChg chg="mod">
          <ac:chgData name="Dominique" userId="b2feb37b8f3e1687" providerId="LiveId" clId="{88E606E0-516C-4E30-82E6-659D4440094A}" dt="2020-10-26T00:38:53.124" v="7007" actId="20577"/>
          <ac:spMkLst>
            <pc:docMk/>
            <pc:sldMk cId="944515616" sldId="1004"/>
            <ac:spMk id="3" creationId="{F93B9600-A712-4A19-8B5C-A03D116C0101}"/>
          </ac:spMkLst>
        </pc:spChg>
      </pc:sldChg>
      <pc:sldChg chg="del">
        <pc:chgData name="Dominique" userId="b2feb37b8f3e1687" providerId="LiveId" clId="{88E606E0-516C-4E30-82E6-659D4440094A}" dt="2020-10-26T00:39:22.586" v="7009" actId="47"/>
        <pc:sldMkLst>
          <pc:docMk/>
          <pc:sldMk cId="353256613" sldId="1005"/>
        </pc:sldMkLst>
      </pc:sldChg>
      <pc:sldChg chg="modSp mod">
        <pc:chgData name="Dominique" userId="b2feb37b8f3e1687" providerId="LiveId" clId="{88E606E0-516C-4E30-82E6-659D4440094A}" dt="2020-10-26T00:40:18.432" v="7197" actId="20577"/>
        <pc:sldMkLst>
          <pc:docMk/>
          <pc:sldMk cId="513194532" sldId="1006"/>
        </pc:sldMkLst>
        <pc:spChg chg="mod">
          <ac:chgData name="Dominique" userId="b2feb37b8f3e1687" providerId="LiveId" clId="{88E606E0-516C-4E30-82E6-659D4440094A}" dt="2020-10-26T00:40:18.432" v="7197" actId="20577"/>
          <ac:spMkLst>
            <pc:docMk/>
            <pc:sldMk cId="513194532" sldId="1006"/>
            <ac:spMk id="2" creationId="{EEEC2047-07FB-406F-B208-1A9EBD17365E}"/>
          </ac:spMkLst>
        </pc:spChg>
      </pc:sldChg>
      <pc:sldChg chg="addSp modSp new mod">
        <pc:chgData name="Dominique" userId="b2feb37b8f3e1687" providerId="LiveId" clId="{88E606E0-516C-4E30-82E6-659D4440094A}" dt="2020-10-25T22:33:24.457" v="860" actId="1076"/>
        <pc:sldMkLst>
          <pc:docMk/>
          <pc:sldMk cId="1012076673" sldId="1007"/>
        </pc:sldMkLst>
        <pc:spChg chg="mod">
          <ac:chgData name="Dominique" userId="b2feb37b8f3e1687" providerId="LiveId" clId="{88E606E0-516C-4E30-82E6-659D4440094A}" dt="2020-10-25T22:33:19.909" v="857" actId="14"/>
          <ac:spMkLst>
            <pc:docMk/>
            <pc:sldMk cId="1012076673" sldId="1007"/>
            <ac:spMk id="2" creationId="{14B7808F-30F1-4C36-9ECB-DF33421BDACD}"/>
          </ac:spMkLst>
        </pc:spChg>
        <pc:spChg chg="mod">
          <ac:chgData name="Dominique" userId="b2feb37b8f3e1687" providerId="LiveId" clId="{88E606E0-516C-4E30-82E6-659D4440094A}" dt="2020-10-25T22:31:05.132" v="814"/>
          <ac:spMkLst>
            <pc:docMk/>
            <pc:sldMk cId="1012076673" sldId="1007"/>
            <ac:spMk id="3" creationId="{D551AC3D-0A64-4FE9-A4EE-B9888D34F794}"/>
          </ac:spMkLst>
        </pc:spChg>
        <pc:picChg chg="add mod">
          <ac:chgData name="Dominique" userId="b2feb37b8f3e1687" providerId="LiveId" clId="{88E606E0-516C-4E30-82E6-659D4440094A}" dt="2020-10-25T22:33:24.457" v="860" actId="1076"/>
          <ac:picMkLst>
            <pc:docMk/>
            <pc:sldMk cId="1012076673" sldId="1007"/>
            <ac:picMk id="5" creationId="{E5D80EDA-0573-4523-9876-F59C8C90C3B8}"/>
          </ac:picMkLst>
        </pc:picChg>
      </pc:sldChg>
      <pc:sldChg chg="addSp modSp new mod">
        <pc:chgData name="Dominique" userId="b2feb37b8f3e1687" providerId="LiveId" clId="{88E606E0-516C-4E30-82E6-659D4440094A}" dt="2020-10-25T22:31:34.273" v="826" actId="1076"/>
        <pc:sldMkLst>
          <pc:docMk/>
          <pc:sldMk cId="2372405986" sldId="1008"/>
        </pc:sldMkLst>
        <pc:spChg chg="mod">
          <ac:chgData name="Dominique" userId="b2feb37b8f3e1687" providerId="LiveId" clId="{88E606E0-516C-4E30-82E6-659D4440094A}" dt="2020-10-25T22:31:22.599" v="821" actId="20577"/>
          <ac:spMkLst>
            <pc:docMk/>
            <pc:sldMk cId="2372405986" sldId="1008"/>
            <ac:spMk id="2" creationId="{EE491FA2-EAF6-4BEC-9DF1-4736031140A7}"/>
          </ac:spMkLst>
        </pc:spChg>
        <pc:spChg chg="mod">
          <ac:chgData name="Dominique" userId="b2feb37b8f3e1687" providerId="LiveId" clId="{88E606E0-516C-4E30-82E6-659D4440094A}" dt="2020-10-25T22:31:13.511" v="817"/>
          <ac:spMkLst>
            <pc:docMk/>
            <pc:sldMk cId="2372405986" sldId="1008"/>
            <ac:spMk id="3" creationId="{F57C5B5C-0030-45F9-BD3C-C32747DB22D8}"/>
          </ac:spMkLst>
        </pc:spChg>
        <pc:picChg chg="add mod">
          <ac:chgData name="Dominique" userId="b2feb37b8f3e1687" providerId="LiveId" clId="{88E606E0-516C-4E30-82E6-659D4440094A}" dt="2020-10-25T22:31:34.273" v="826" actId="1076"/>
          <ac:picMkLst>
            <pc:docMk/>
            <pc:sldMk cId="2372405986" sldId="1008"/>
            <ac:picMk id="5" creationId="{996E3C08-AE76-418C-93EF-CA3F26049654}"/>
          </ac:picMkLst>
        </pc:picChg>
      </pc:sldChg>
      <pc:sldChg chg="addSp modSp new mod">
        <pc:chgData name="Dominique" userId="b2feb37b8f3e1687" providerId="LiveId" clId="{88E606E0-516C-4E30-82E6-659D4440094A}" dt="2020-10-25T22:43:00.819" v="1503" actId="27636"/>
        <pc:sldMkLst>
          <pc:docMk/>
          <pc:sldMk cId="4216619558" sldId="1009"/>
        </pc:sldMkLst>
        <pc:spChg chg="mod">
          <ac:chgData name="Dominique" userId="b2feb37b8f3e1687" providerId="LiveId" clId="{88E606E0-516C-4E30-82E6-659D4440094A}" dt="2020-10-25T22:43:00.819" v="1503" actId="27636"/>
          <ac:spMkLst>
            <pc:docMk/>
            <pc:sldMk cId="4216619558" sldId="1009"/>
            <ac:spMk id="2" creationId="{ACC0C296-D124-4193-AB0D-596B3D293BC9}"/>
          </ac:spMkLst>
        </pc:spChg>
        <pc:spChg chg="mod">
          <ac:chgData name="Dominique" userId="b2feb37b8f3e1687" providerId="LiveId" clId="{88E606E0-516C-4E30-82E6-659D4440094A}" dt="2020-10-25T22:31:58.613" v="838" actId="27636"/>
          <ac:spMkLst>
            <pc:docMk/>
            <pc:sldMk cId="4216619558" sldId="1009"/>
            <ac:spMk id="3" creationId="{9D711900-E650-411C-961B-ABBD2B89E87C}"/>
          </ac:spMkLst>
        </pc:spChg>
        <pc:picChg chg="add mod modCrop">
          <ac:chgData name="Dominique" userId="b2feb37b8f3e1687" providerId="LiveId" clId="{88E606E0-516C-4E30-82E6-659D4440094A}" dt="2020-10-25T22:42:49.394" v="1498" actId="1076"/>
          <ac:picMkLst>
            <pc:docMk/>
            <pc:sldMk cId="4216619558" sldId="1009"/>
            <ac:picMk id="4" creationId="{AC60EC55-A6B2-497A-9DE1-81ADF23BD398}"/>
          </ac:picMkLst>
        </pc:picChg>
        <pc:picChg chg="add mod modCrop">
          <ac:chgData name="Dominique" userId="b2feb37b8f3e1687" providerId="LiveId" clId="{88E606E0-516C-4E30-82E6-659D4440094A}" dt="2020-10-25T22:42:46.850" v="1497" actId="1076"/>
          <ac:picMkLst>
            <pc:docMk/>
            <pc:sldMk cId="4216619558" sldId="1009"/>
            <ac:picMk id="5" creationId="{D81873AF-9922-499E-BF87-5F75A550044D}"/>
          </ac:picMkLst>
        </pc:picChg>
      </pc:sldChg>
      <pc:sldChg chg="modSp add mod">
        <pc:chgData name="Dominique" userId="b2feb37b8f3e1687" providerId="LiveId" clId="{88E606E0-516C-4E30-82E6-659D4440094A}" dt="2020-10-26T22:15:34.672" v="7878" actId="27636"/>
        <pc:sldMkLst>
          <pc:docMk/>
          <pc:sldMk cId="886035465" sldId="1010"/>
        </pc:sldMkLst>
        <pc:spChg chg="mod">
          <ac:chgData name="Dominique" userId="b2feb37b8f3e1687" providerId="LiveId" clId="{88E606E0-516C-4E30-82E6-659D4440094A}" dt="2020-10-26T22:15:34.672" v="7878" actId="27636"/>
          <ac:spMkLst>
            <pc:docMk/>
            <pc:sldMk cId="886035465" sldId="1010"/>
            <ac:spMk id="2" creationId="{74422364-A19D-4092-9C7A-7632F529030F}"/>
          </ac:spMkLst>
        </pc:spChg>
        <pc:spChg chg="mod">
          <ac:chgData name="Dominique" userId="b2feb37b8f3e1687" providerId="LiveId" clId="{88E606E0-516C-4E30-82E6-659D4440094A}" dt="2020-10-26T00:31:50.611" v="5950" actId="20577"/>
          <ac:spMkLst>
            <pc:docMk/>
            <pc:sldMk cId="886035465" sldId="1010"/>
            <ac:spMk id="3" creationId="{F93B9600-A712-4A19-8B5C-A03D116C0101}"/>
          </ac:spMkLst>
        </pc:spChg>
      </pc:sldChg>
      <pc:sldChg chg="new del">
        <pc:chgData name="Dominique" userId="b2feb37b8f3e1687" providerId="LiveId" clId="{88E606E0-516C-4E30-82E6-659D4440094A}" dt="2020-10-25T22:54:05.750" v="2136" actId="47"/>
        <pc:sldMkLst>
          <pc:docMk/>
          <pc:sldMk cId="1921662594" sldId="1010"/>
        </pc:sldMkLst>
      </pc:sldChg>
      <pc:sldChg chg="addSp modSp new mod">
        <pc:chgData name="Dominique" userId="b2feb37b8f3e1687" providerId="LiveId" clId="{88E606E0-516C-4E30-82E6-659D4440094A}" dt="2020-10-26T22:13:23.484" v="7731" actId="20577"/>
        <pc:sldMkLst>
          <pc:docMk/>
          <pc:sldMk cId="646815068" sldId="1011"/>
        </pc:sldMkLst>
        <pc:spChg chg="mod">
          <ac:chgData name="Dominique" userId="b2feb37b8f3e1687" providerId="LiveId" clId="{88E606E0-516C-4E30-82E6-659D4440094A}" dt="2020-10-26T22:13:23.484" v="7731" actId="20577"/>
          <ac:spMkLst>
            <pc:docMk/>
            <pc:sldMk cId="646815068" sldId="1011"/>
            <ac:spMk id="2" creationId="{89E5E443-025C-4813-BD83-0858D82D17CB}"/>
          </ac:spMkLst>
        </pc:spChg>
        <pc:spChg chg="mod">
          <ac:chgData name="Dominique" userId="b2feb37b8f3e1687" providerId="LiveId" clId="{88E606E0-516C-4E30-82E6-659D4440094A}" dt="2020-10-25T22:58:39.409" v="2647" actId="20577"/>
          <ac:spMkLst>
            <pc:docMk/>
            <pc:sldMk cId="646815068" sldId="1011"/>
            <ac:spMk id="3" creationId="{C85AD46B-FEB4-4BBE-BFB1-338EBB3FA023}"/>
          </ac:spMkLst>
        </pc:spChg>
        <pc:spChg chg="add mod">
          <ac:chgData name="Dominique" userId="b2feb37b8f3e1687" providerId="LiveId" clId="{88E606E0-516C-4E30-82E6-659D4440094A}" dt="2020-10-26T00:41:52.231" v="7347" actId="1076"/>
          <ac:spMkLst>
            <pc:docMk/>
            <pc:sldMk cId="646815068" sldId="1011"/>
            <ac:spMk id="4" creationId="{88FB1419-23BA-47A4-98DB-637EB32C0894}"/>
          </ac:spMkLst>
        </pc:spChg>
        <pc:spChg chg="add mod">
          <ac:chgData name="Dominique" userId="b2feb37b8f3e1687" providerId="LiveId" clId="{88E606E0-516C-4E30-82E6-659D4440094A}" dt="2020-10-26T00:41:50.488" v="7346" actId="1076"/>
          <ac:spMkLst>
            <pc:docMk/>
            <pc:sldMk cId="646815068" sldId="1011"/>
            <ac:spMk id="5" creationId="{9A789D09-F4AB-4038-89F0-1DDFFC1DB435}"/>
          </ac:spMkLst>
        </pc:spChg>
      </pc:sldChg>
      <pc:sldChg chg="modSp add mod ord">
        <pc:chgData name="Dominique" userId="b2feb37b8f3e1687" providerId="LiveId" clId="{88E606E0-516C-4E30-82E6-659D4440094A}" dt="2020-10-26T00:31:55.543" v="5951" actId="20577"/>
        <pc:sldMkLst>
          <pc:docMk/>
          <pc:sldMk cId="880391233" sldId="1012"/>
        </pc:sldMkLst>
        <pc:spChg chg="mod">
          <ac:chgData name="Dominique" userId="b2feb37b8f3e1687" providerId="LiveId" clId="{88E606E0-516C-4E30-82E6-659D4440094A}" dt="2020-10-26T00:07:11.122" v="4148" actId="20577"/>
          <ac:spMkLst>
            <pc:docMk/>
            <pc:sldMk cId="880391233" sldId="1012"/>
            <ac:spMk id="2" creationId="{74422364-A19D-4092-9C7A-7632F529030F}"/>
          </ac:spMkLst>
        </pc:spChg>
        <pc:spChg chg="mod">
          <ac:chgData name="Dominique" userId="b2feb37b8f3e1687" providerId="LiveId" clId="{88E606E0-516C-4E30-82E6-659D4440094A}" dt="2020-10-26T00:31:55.543" v="5951" actId="20577"/>
          <ac:spMkLst>
            <pc:docMk/>
            <pc:sldMk cId="880391233" sldId="1012"/>
            <ac:spMk id="3" creationId="{F93B9600-A712-4A19-8B5C-A03D116C0101}"/>
          </ac:spMkLst>
        </pc:spChg>
      </pc:sldChg>
      <pc:sldChg chg="modSp add mod ord">
        <pc:chgData name="Dominique" userId="b2feb37b8f3e1687" providerId="LiveId" clId="{88E606E0-516C-4E30-82E6-659D4440094A}" dt="2020-10-26T00:31:33.758" v="5946"/>
        <pc:sldMkLst>
          <pc:docMk/>
          <pc:sldMk cId="1749755454" sldId="1013"/>
        </pc:sldMkLst>
        <pc:spChg chg="mod">
          <ac:chgData name="Dominique" userId="b2feb37b8f3e1687" providerId="LiveId" clId="{88E606E0-516C-4E30-82E6-659D4440094A}" dt="2020-10-26T00:12:10.257" v="4507" actId="20577"/>
          <ac:spMkLst>
            <pc:docMk/>
            <pc:sldMk cId="1749755454" sldId="1013"/>
            <ac:spMk id="2" creationId="{25B7EDD7-3525-4AAE-B152-46997DF16B36}"/>
          </ac:spMkLst>
        </pc:spChg>
        <pc:spChg chg="mod">
          <ac:chgData name="Dominique" userId="b2feb37b8f3e1687" providerId="LiveId" clId="{88E606E0-516C-4E30-82E6-659D4440094A}" dt="2020-10-26T00:13:03.602" v="4551" actId="20577"/>
          <ac:spMkLst>
            <pc:docMk/>
            <pc:sldMk cId="1749755454" sldId="1013"/>
            <ac:spMk id="3" creationId="{496857E5-A3E2-4533-BF0E-EB8AAC5CB4D7}"/>
          </ac:spMkLst>
        </pc:spChg>
      </pc:sldChg>
      <pc:sldChg chg="addSp delSp modSp new mod">
        <pc:chgData name="Dominique" userId="b2feb37b8f3e1687" providerId="LiveId" clId="{88E606E0-516C-4E30-82E6-659D4440094A}" dt="2020-10-26T22:48:33.966" v="7921" actId="478"/>
        <pc:sldMkLst>
          <pc:docMk/>
          <pc:sldMk cId="813338856" sldId="1014"/>
        </pc:sldMkLst>
        <pc:spChg chg="mod">
          <ac:chgData name="Dominique" userId="b2feb37b8f3e1687" providerId="LiveId" clId="{88E606E0-516C-4E30-82E6-659D4440094A}" dt="2020-10-26T22:19:16.889" v="7919" actId="20577"/>
          <ac:spMkLst>
            <pc:docMk/>
            <pc:sldMk cId="813338856" sldId="1014"/>
            <ac:spMk id="2" creationId="{BA0D2272-A74B-4065-BDDE-99A419E6FD30}"/>
          </ac:spMkLst>
        </pc:spChg>
        <pc:spChg chg="mod">
          <ac:chgData name="Dominique" userId="b2feb37b8f3e1687" providerId="LiveId" clId="{88E606E0-516C-4E30-82E6-659D4440094A}" dt="2020-10-26T00:16:06.610" v="4590" actId="20577"/>
          <ac:spMkLst>
            <pc:docMk/>
            <pc:sldMk cId="813338856" sldId="1014"/>
            <ac:spMk id="3" creationId="{60E79C0F-2448-4BB5-980C-1CC60450A344}"/>
          </ac:spMkLst>
        </pc:spChg>
        <pc:spChg chg="add del mod">
          <ac:chgData name="Dominique" userId="b2feb37b8f3e1687" providerId="LiveId" clId="{88E606E0-516C-4E30-82E6-659D4440094A}" dt="2020-10-26T00:19:19.679" v="4781" actId="478"/>
          <ac:spMkLst>
            <pc:docMk/>
            <pc:sldMk cId="813338856" sldId="1014"/>
            <ac:spMk id="4" creationId="{55F96DF3-F4D6-4025-ADEE-BC4710D40B07}"/>
          </ac:spMkLst>
        </pc:spChg>
        <pc:spChg chg="add del mod">
          <ac:chgData name="Dominique" userId="b2feb37b8f3e1687" providerId="LiveId" clId="{88E606E0-516C-4E30-82E6-659D4440094A}" dt="2020-10-26T22:48:33.966" v="7921" actId="478"/>
          <ac:spMkLst>
            <pc:docMk/>
            <pc:sldMk cId="813338856" sldId="1014"/>
            <ac:spMk id="5" creationId="{C6CCD01D-52BE-4A19-9A22-3DDBE5760D86}"/>
          </ac:spMkLst>
        </pc:spChg>
      </pc:sldChg>
      <pc:sldChg chg="modSp add mod">
        <pc:chgData name="Dominique" userId="b2feb37b8f3e1687" providerId="LiveId" clId="{88E606E0-516C-4E30-82E6-659D4440094A}" dt="2020-10-26T22:10:21.235" v="7552" actId="20577"/>
        <pc:sldMkLst>
          <pc:docMk/>
          <pc:sldMk cId="1382683248" sldId="1015"/>
        </pc:sldMkLst>
        <pc:spChg chg="mod">
          <ac:chgData name="Dominique" userId="b2feb37b8f3e1687" providerId="LiveId" clId="{88E606E0-516C-4E30-82E6-659D4440094A}" dt="2020-10-26T22:10:21.235" v="7552" actId="20577"/>
          <ac:spMkLst>
            <pc:docMk/>
            <pc:sldMk cId="1382683248" sldId="1015"/>
            <ac:spMk id="2" creationId="{74422364-A19D-4092-9C7A-7632F529030F}"/>
          </ac:spMkLst>
        </pc:spChg>
      </pc:sldChg>
      <pc:sldChg chg="modSp new mod ord">
        <pc:chgData name="Dominique" userId="b2feb37b8f3e1687" providerId="LiveId" clId="{88E606E0-516C-4E30-82E6-659D4440094A}" dt="2020-10-26T23:01:24.538" v="9076" actId="313"/>
        <pc:sldMkLst>
          <pc:docMk/>
          <pc:sldMk cId="878934415" sldId="1016"/>
        </pc:sldMkLst>
        <pc:spChg chg="mod">
          <ac:chgData name="Dominique" userId="b2feb37b8f3e1687" providerId="LiveId" clId="{88E606E0-516C-4E30-82E6-659D4440094A}" dt="2020-10-26T23:01:24.538" v="9076" actId="313"/>
          <ac:spMkLst>
            <pc:docMk/>
            <pc:sldMk cId="878934415" sldId="1016"/>
            <ac:spMk id="2" creationId="{B08F020C-2A74-4F5C-864D-A3602203129D}"/>
          </ac:spMkLst>
        </pc:spChg>
        <pc:spChg chg="mod">
          <ac:chgData name="Dominique" userId="b2feb37b8f3e1687" providerId="LiveId" clId="{88E606E0-516C-4E30-82E6-659D4440094A}" dt="2020-10-26T22:55:23.035" v="8373" actId="20577"/>
          <ac:spMkLst>
            <pc:docMk/>
            <pc:sldMk cId="878934415" sldId="1016"/>
            <ac:spMk id="3" creationId="{7325ABCD-4ADE-4C3B-BA6B-81B866C35653}"/>
          </ac:spMkLst>
        </pc:spChg>
      </pc:sldChg>
      <pc:sldChg chg="modSp add mod">
        <pc:chgData name="Dominique" userId="b2feb37b8f3e1687" providerId="LiveId" clId="{88E606E0-516C-4E30-82E6-659D4440094A}" dt="2020-10-26T23:02:11.935" v="9079" actId="20577"/>
        <pc:sldMkLst>
          <pc:docMk/>
          <pc:sldMk cId="2294396046" sldId="1017"/>
        </pc:sldMkLst>
        <pc:spChg chg="mod">
          <ac:chgData name="Dominique" userId="b2feb37b8f3e1687" providerId="LiveId" clId="{88E606E0-516C-4E30-82E6-659D4440094A}" dt="2020-10-26T23:02:11.935" v="9079" actId="20577"/>
          <ac:spMkLst>
            <pc:docMk/>
            <pc:sldMk cId="2294396046" sldId="1017"/>
            <ac:spMk id="3" creationId="{F93B9600-A712-4A19-8B5C-A03D116C0101}"/>
          </ac:spMkLst>
        </pc:spChg>
      </pc:sldChg>
    </pc:docChg>
  </pc:docChgLst>
  <pc:docChgLst>
    <pc:chgData name="Dominique" userId="b2feb37b8f3e1687" providerId="LiveId" clId="{A6C09EF7-A283-4D72-813F-41AFD89293CE}"/>
    <pc:docChg chg="undo custSel addSld delSld modSld sldOrd delSection modSection">
      <pc:chgData name="Dominique" userId="b2feb37b8f3e1687" providerId="LiveId" clId="{A6C09EF7-A283-4D72-813F-41AFD89293CE}" dt="2020-09-17T07:54:48.851" v="614" actId="108"/>
      <pc:docMkLst>
        <pc:docMk/>
      </pc:docMkLst>
      <pc:sldChg chg="del">
        <pc:chgData name="Dominique" userId="b2feb37b8f3e1687" providerId="LiveId" clId="{A6C09EF7-A283-4D72-813F-41AFD89293CE}" dt="2020-09-17T07:42:18.811" v="52" actId="47"/>
        <pc:sldMkLst>
          <pc:docMk/>
          <pc:sldMk cId="3435268698" sldId="258"/>
        </pc:sldMkLst>
      </pc:sldChg>
      <pc:sldChg chg="del">
        <pc:chgData name="Dominique" userId="b2feb37b8f3e1687" providerId="LiveId" clId="{A6C09EF7-A283-4D72-813F-41AFD89293CE}" dt="2020-09-17T07:42:19.446" v="56" actId="47"/>
        <pc:sldMkLst>
          <pc:docMk/>
          <pc:sldMk cId="3941720942" sldId="259"/>
        </pc:sldMkLst>
      </pc:sldChg>
      <pc:sldChg chg="del">
        <pc:chgData name="Dominique" userId="b2feb37b8f3e1687" providerId="LiveId" clId="{A6C09EF7-A283-4D72-813F-41AFD89293CE}" dt="2020-09-17T07:42:14.268" v="49" actId="47"/>
        <pc:sldMkLst>
          <pc:docMk/>
          <pc:sldMk cId="0" sldId="260"/>
        </pc:sldMkLst>
      </pc:sldChg>
      <pc:sldChg chg="del">
        <pc:chgData name="Dominique" userId="b2feb37b8f3e1687" providerId="LiveId" clId="{A6C09EF7-A283-4D72-813F-41AFD89293CE}" dt="2020-09-17T07:42:17.442" v="51" actId="47"/>
        <pc:sldMkLst>
          <pc:docMk/>
          <pc:sldMk cId="0" sldId="261"/>
        </pc:sldMkLst>
      </pc:sldChg>
      <pc:sldChg chg="del">
        <pc:chgData name="Dominique" userId="b2feb37b8f3e1687" providerId="LiveId" clId="{A6C09EF7-A283-4D72-813F-41AFD89293CE}" dt="2020-09-17T07:42:19.333" v="54" actId="47"/>
        <pc:sldMkLst>
          <pc:docMk/>
          <pc:sldMk cId="0" sldId="264"/>
        </pc:sldMkLst>
      </pc:sldChg>
      <pc:sldChg chg="del">
        <pc:chgData name="Dominique" userId="b2feb37b8f3e1687" providerId="LiveId" clId="{A6C09EF7-A283-4D72-813F-41AFD89293CE}" dt="2020-09-17T07:42:19.595" v="59" actId="47"/>
        <pc:sldMkLst>
          <pc:docMk/>
          <pc:sldMk cId="2652763569" sldId="276"/>
        </pc:sldMkLst>
      </pc:sldChg>
      <pc:sldChg chg="del">
        <pc:chgData name="Dominique" userId="b2feb37b8f3e1687" providerId="LiveId" clId="{A6C09EF7-A283-4D72-813F-41AFD89293CE}" dt="2020-09-17T07:42:19.572" v="58" actId="47"/>
        <pc:sldMkLst>
          <pc:docMk/>
          <pc:sldMk cId="788540910" sldId="294"/>
        </pc:sldMkLst>
      </pc:sldChg>
      <pc:sldChg chg="modSp del">
        <pc:chgData name="Dominique" userId="b2feb37b8f3e1687" providerId="LiveId" clId="{A6C09EF7-A283-4D72-813F-41AFD89293CE}" dt="2020-09-17T07:42:07.500" v="48" actId="47"/>
        <pc:sldMkLst>
          <pc:docMk/>
          <pc:sldMk cId="1040413387" sldId="544"/>
        </pc:sldMkLst>
        <pc:graphicFrameChg chg="mod">
          <ac:chgData name="Dominique" userId="b2feb37b8f3e1687" providerId="LiveId" clId="{A6C09EF7-A283-4D72-813F-41AFD89293CE}" dt="2020-09-17T07:42:00.545" v="47"/>
          <ac:graphicFrameMkLst>
            <pc:docMk/>
            <pc:sldMk cId="1040413387" sldId="544"/>
            <ac:graphicFrameMk id="4" creationId="{FB18672F-7B49-4DE5-8B6F-52CF22EF9D72}"/>
          </ac:graphicFrameMkLst>
        </pc:graphicFrameChg>
      </pc:sldChg>
      <pc:sldChg chg="modSp mod">
        <pc:chgData name="Dominique" userId="b2feb37b8f3e1687" providerId="LiveId" clId="{A6C09EF7-A283-4D72-813F-41AFD89293CE}" dt="2020-09-17T07:43:40.471" v="124" actId="313"/>
        <pc:sldMkLst>
          <pc:docMk/>
          <pc:sldMk cId="1369673982" sldId="568"/>
        </pc:sldMkLst>
        <pc:spChg chg="mod">
          <ac:chgData name="Dominique" userId="b2feb37b8f3e1687" providerId="LiveId" clId="{A6C09EF7-A283-4D72-813F-41AFD89293CE}" dt="2020-09-17T07:43:40.471" v="124" actId="313"/>
          <ac:spMkLst>
            <pc:docMk/>
            <pc:sldMk cId="1369673982" sldId="568"/>
            <ac:spMk id="2" creationId="{C987C917-A0B5-4E36-B5F8-509C702378EF}"/>
          </ac:spMkLst>
        </pc:spChg>
      </pc:sldChg>
      <pc:sldChg chg="del">
        <pc:chgData name="Dominique" userId="b2feb37b8f3e1687" providerId="LiveId" clId="{A6C09EF7-A283-4D72-813F-41AFD89293CE}" dt="2020-09-17T07:42:19.311" v="53" actId="47"/>
        <pc:sldMkLst>
          <pc:docMk/>
          <pc:sldMk cId="0" sldId="570"/>
        </pc:sldMkLst>
      </pc:sldChg>
      <pc:sldChg chg="del">
        <pc:chgData name="Dominique" userId="b2feb37b8f3e1687" providerId="LiveId" clId="{A6C09EF7-A283-4D72-813F-41AFD89293CE}" dt="2020-09-17T07:42:19.800" v="64" actId="47"/>
        <pc:sldMkLst>
          <pc:docMk/>
          <pc:sldMk cId="3517343087" sldId="573"/>
        </pc:sldMkLst>
      </pc:sldChg>
      <pc:sldChg chg="del">
        <pc:chgData name="Dominique" userId="b2feb37b8f3e1687" providerId="LiveId" clId="{A6C09EF7-A283-4D72-813F-41AFD89293CE}" dt="2020-09-17T07:42:20.693" v="70" actId="47"/>
        <pc:sldMkLst>
          <pc:docMk/>
          <pc:sldMk cId="4006537084" sldId="577"/>
        </pc:sldMkLst>
      </pc:sldChg>
      <pc:sldChg chg="del">
        <pc:chgData name="Dominique" userId="b2feb37b8f3e1687" providerId="LiveId" clId="{A6C09EF7-A283-4D72-813F-41AFD89293CE}" dt="2020-09-17T07:42:19.618" v="60" actId="47"/>
        <pc:sldMkLst>
          <pc:docMk/>
          <pc:sldMk cId="3484834218" sldId="662"/>
        </pc:sldMkLst>
      </pc:sldChg>
      <pc:sldChg chg="del">
        <pc:chgData name="Dominique" userId="b2feb37b8f3e1687" providerId="LiveId" clId="{A6C09EF7-A283-4D72-813F-41AFD89293CE}" dt="2020-09-17T07:42:19.467" v="57" actId="47"/>
        <pc:sldMkLst>
          <pc:docMk/>
          <pc:sldMk cId="1137869999" sldId="672"/>
        </pc:sldMkLst>
      </pc:sldChg>
      <pc:sldChg chg="modSp mod">
        <pc:chgData name="Dominique" userId="b2feb37b8f3e1687" providerId="LiveId" clId="{A6C09EF7-A283-4D72-813F-41AFD89293CE}" dt="2020-09-17T07:28:01.647" v="32" actId="20577"/>
        <pc:sldMkLst>
          <pc:docMk/>
          <pc:sldMk cId="3688724407" sldId="773"/>
        </pc:sldMkLst>
        <pc:spChg chg="mod">
          <ac:chgData name="Dominique" userId="b2feb37b8f3e1687" providerId="LiveId" clId="{A6C09EF7-A283-4D72-813F-41AFD89293CE}" dt="2020-09-17T07:28:01.647" v="32" actId="20577"/>
          <ac:spMkLst>
            <pc:docMk/>
            <pc:sldMk cId="3688724407" sldId="773"/>
            <ac:spMk id="3" creationId="{F51ECFCD-27BA-440F-ABB8-F9F63F6732C5}"/>
          </ac:spMkLst>
        </pc:spChg>
      </pc:sldChg>
      <pc:sldChg chg="modSp mod">
        <pc:chgData name="Dominique" userId="b2feb37b8f3e1687" providerId="LiveId" clId="{A6C09EF7-A283-4D72-813F-41AFD89293CE}" dt="2020-09-17T07:35:36.320" v="33" actId="14826"/>
        <pc:sldMkLst>
          <pc:docMk/>
          <pc:sldMk cId="507004336" sldId="774"/>
        </pc:sldMkLst>
        <pc:picChg chg="mod">
          <ac:chgData name="Dominique" userId="b2feb37b8f3e1687" providerId="LiveId" clId="{A6C09EF7-A283-4D72-813F-41AFD89293CE}" dt="2020-09-17T07:35:36.320" v="33" actId="14826"/>
          <ac:picMkLst>
            <pc:docMk/>
            <pc:sldMk cId="507004336" sldId="774"/>
            <ac:picMk id="4" creationId="{2D2866FA-EEAE-4EED-90A1-A5319CF2535D}"/>
          </ac:picMkLst>
        </pc:picChg>
      </pc:sldChg>
      <pc:sldChg chg="del">
        <pc:chgData name="Dominique" userId="b2feb37b8f3e1687" providerId="LiveId" clId="{A6C09EF7-A283-4D72-813F-41AFD89293CE}" dt="2020-09-17T07:42:19.904" v="68" actId="47"/>
        <pc:sldMkLst>
          <pc:docMk/>
          <pc:sldMk cId="491180985" sldId="775"/>
        </pc:sldMkLst>
      </pc:sldChg>
      <pc:sldChg chg="del">
        <pc:chgData name="Dominique" userId="b2feb37b8f3e1687" providerId="LiveId" clId="{A6C09EF7-A283-4D72-813F-41AFD89293CE}" dt="2020-09-17T07:42:19.652" v="61" actId="47"/>
        <pc:sldMkLst>
          <pc:docMk/>
          <pc:sldMk cId="3379774106" sldId="777"/>
        </pc:sldMkLst>
      </pc:sldChg>
      <pc:sldChg chg="del">
        <pc:chgData name="Dominique" userId="b2feb37b8f3e1687" providerId="LiveId" clId="{A6C09EF7-A283-4D72-813F-41AFD89293CE}" dt="2020-09-17T07:42:19.691" v="62" actId="47"/>
        <pc:sldMkLst>
          <pc:docMk/>
          <pc:sldMk cId="912575191" sldId="778"/>
        </pc:sldMkLst>
      </pc:sldChg>
      <pc:sldChg chg="del">
        <pc:chgData name="Dominique" userId="b2feb37b8f3e1687" providerId="LiveId" clId="{A6C09EF7-A283-4D72-813F-41AFD89293CE}" dt="2020-09-17T07:42:19.708" v="63" actId="47"/>
        <pc:sldMkLst>
          <pc:docMk/>
          <pc:sldMk cId="2924060353" sldId="779"/>
        </pc:sldMkLst>
      </pc:sldChg>
      <pc:sldChg chg="del">
        <pc:chgData name="Dominique" userId="b2feb37b8f3e1687" providerId="LiveId" clId="{A6C09EF7-A283-4D72-813F-41AFD89293CE}" dt="2020-09-17T07:42:19.825" v="65" actId="47"/>
        <pc:sldMkLst>
          <pc:docMk/>
          <pc:sldMk cId="2977047755" sldId="780"/>
        </pc:sldMkLst>
      </pc:sldChg>
      <pc:sldChg chg="del">
        <pc:chgData name="Dominique" userId="b2feb37b8f3e1687" providerId="LiveId" clId="{A6C09EF7-A283-4D72-813F-41AFD89293CE}" dt="2020-09-17T07:42:19.840" v="66" actId="47"/>
        <pc:sldMkLst>
          <pc:docMk/>
          <pc:sldMk cId="582402976" sldId="781"/>
        </pc:sldMkLst>
      </pc:sldChg>
      <pc:sldChg chg="del">
        <pc:chgData name="Dominique" userId="b2feb37b8f3e1687" providerId="LiveId" clId="{A6C09EF7-A283-4D72-813F-41AFD89293CE}" dt="2020-09-17T07:42:19.877" v="67" actId="47"/>
        <pc:sldMkLst>
          <pc:docMk/>
          <pc:sldMk cId="2184463869" sldId="782"/>
        </pc:sldMkLst>
      </pc:sldChg>
      <pc:sldChg chg="del">
        <pc:chgData name="Dominique" userId="b2feb37b8f3e1687" providerId="LiveId" clId="{A6C09EF7-A283-4D72-813F-41AFD89293CE}" dt="2020-09-17T07:42:20.515" v="69" actId="47"/>
        <pc:sldMkLst>
          <pc:docMk/>
          <pc:sldMk cId="4093740325" sldId="783"/>
        </pc:sldMkLst>
      </pc:sldChg>
      <pc:sldChg chg="del">
        <pc:chgData name="Dominique" userId="b2feb37b8f3e1687" providerId="LiveId" clId="{A6C09EF7-A283-4D72-813F-41AFD89293CE}" dt="2020-09-17T07:42:21.668" v="80" actId="47"/>
        <pc:sldMkLst>
          <pc:docMk/>
          <pc:sldMk cId="2346133197" sldId="836"/>
        </pc:sldMkLst>
      </pc:sldChg>
      <pc:sldChg chg="del">
        <pc:chgData name="Dominique" userId="b2feb37b8f3e1687" providerId="LiveId" clId="{A6C09EF7-A283-4D72-813F-41AFD89293CE}" dt="2020-09-17T07:42:20.869" v="71" actId="47"/>
        <pc:sldMkLst>
          <pc:docMk/>
          <pc:sldMk cId="4208495266" sldId="846"/>
        </pc:sldMkLst>
      </pc:sldChg>
      <pc:sldChg chg="del">
        <pc:chgData name="Dominique" userId="b2feb37b8f3e1687" providerId="LiveId" clId="{A6C09EF7-A283-4D72-813F-41AFD89293CE}" dt="2020-09-17T07:42:21.359" v="72" actId="47"/>
        <pc:sldMkLst>
          <pc:docMk/>
          <pc:sldMk cId="3023508924" sldId="849"/>
        </pc:sldMkLst>
      </pc:sldChg>
      <pc:sldChg chg="del">
        <pc:chgData name="Dominique" userId="b2feb37b8f3e1687" providerId="LiveId" clId="{A6C09EF7-A283-4D72-813F-41AFD89293CE}" dt="2020-09-17T07:42:21.464" v="73" actId="47"/>
        <pc:sldMkLst>
          <pc:docMk/>
          <pc:sldMk cId="585943259" sldId="850"/>
        </pc:sldMkLst>
      </pc:sldChg>
      <pc:sldChg chg="del">
        <pc:chgData name="Dominique" userId="b2feb37b8f3e1687" providerId="LiveId" clId="{A6C09EF7-A283-4D72-813F-41AFD89293CE}" dt="2020-09-17T07:42:21.493" v="74" actId="47"/>
        <pc:sldMkLst>
          <pc:docMk/>
          <pc:sldMk cId="3368789475" sldId="852"/>
        </pc:sldMkLst>
      </pc:sldChg>
      <pc:sldChg chg="del">
        <pc:chgData name="Dominique" userId="b2feb37b8f3e1687" providerId="LiveId" clId="{A6C09EF7-A283-4D72-813F-41AFD89293CE}" dt="2020-09-17T07:42:21.511" v="75" actId="47"/>
        <pc:sldMkLst>
          <pc:docMk/>
          <pc:sldMk cId="1192214877" sldId="853"/>
        </pc:sldMkLst>
      </pc:sldChg>
      <pc:sldChg chg="del">
        <pc:chgData name="Dominique" userId="b2feb37b8f3e1687" providerId="LiveId" clId="{A6C09EF7-A283-4D72-813F-41AFD89293CE}" dt="2020-09-17T07:42:21.531" v="76" actId="47"/>
        <pc:sldMkLst>
          <pc:docMk/>
          <pc:sldMk cId="1260531003" sldId="854"/>
        </pc:sldMkLst>
      </pc:sldChg>
      <pc:sldChg chg="del">
        <pc:chgData name="Dominique" userId="b2feb37b8f3e1687" providerId="LiveId" clId="{A6C09EF7-A283-4D72-813F-41AFD89293CE}" dt="2020-09-17T07:42:21.560" v="77" actId="47"/>
        <pc:sldMkLst>
          <pc:docMk/>
          <pc:sldMk cId="2995183233" sldId="861"/>
        </pc:sldMkLst>
      </pc:sldChg>
      <pc:sldChg chg="del">
        <pc:chgData name="Dominique" userId="b2feb37b8f3e1687" providerId="LiveId" clId="{A6C09EF7-A283-4D72-813F-41AFD89293CE}" dt="2020-09-17T07:42:21.610" v="78" actId="47"/>
        <pc:sldMkLst>
          <pc:docMk/>
          <pc:sldMk cId="3621268270" sldId="862"/>
        </pc:sldMkLst>
      </pc:sldChg>
      <pc:sldChg chg="del">
        <pc:chgData name="Dominique" userId="b2feb37b8f3e1687" providerId="LiveId" clId="{A6C09EF7-A283-4D72-813F-41AFD89293CE}" dt="2020-09-17T07:42:21.690" v="81" actId="47"/>
        <pc:sldMkLst>
          <pc:docMk/>
          <pc:sldMk cId="1724188133" sldId="864"/>
        </pc:sldMkLst>
      </pc:sldChg>
      <pc:sldChg chg="del">
        <pc:chgData name="Dominique" userId="b2feb37b8f3e1687" providerId="LiveId" clId="{A6C09EF7-A283-4D72-813F-41AFD89293CE}" dt="2020-09-17T07:42:21.706" v="82" actId="47"/>
        <pc:sldMkLst>
          <pc:docMk/>
          <pc:sldMk cId="1493476433" sldId="865"/>
        </pc:sldMkLst>
      </pc:sldChg>
      <pc:sldChg chg="del">
        <pc:chgData name="Dominique" userId="b2feb37b8f3e1687" providerId="LiveId" clId="{A6C09EF7-A283-4D72-813F-41AFD89293CE}" dt="2020-09-17T07:42:21.637" v="79" actId="47"/>
        <pc:sldMkLst>
          <pc:docMk/>
          <pc:sldMk cId="866411348" sldId="867"/>
        </pc:sldMkLst>
      </pc:sldChg>
      <pc:sldChg chg="del">
        <pc:chgData name="Dominique" userId="b2feb37b8f3e1687" providerId="LiveId" clId="{A6C09EF7-A283-4D72-813F-41AFD89293CE}" dt="2020-09-17T07:42:21.742" v="83" actId="47"/>
        <pc:sldMkLst>
          <pc:docMk/>
          <pc:sldMk cId="431429168" sldId="980"/>
        </pc:sldMkLst>
      </pc:sldChg>
      <pc:sldChg chg="del">
        <pc:chgData name="Dominique" userId="b2feb37b8f3e1687" providerId="LiveId" clId="{A6C09EF7-A283-4D72-813F-41AFD89293CE}" dt="2020-09-17T07:42:21.896" v="87" actId="47"/>
        <pc:sldMkLst>
          <pc:docMk/>
          <pc:sldMk cId="3448237517" sldId="981"/>
        </pc:sldMkLst>
      </pc:sldChg>
      <pc:sldChg chg="del">
        <pc:chgData name="Dominique" userId="b2feb37b8f3e1687" providerId="LiveId" clId="{A6C09EF7-A283-4D72-813F-41AFD89293CE}" dt="2020-09-17T07:42:21.884" v="86" actId="47"/>
        <pc:sldMkLst>
          <pc:docMk/>
          <pc:sldMk cId="3140083868" sldId="982"/>
        </pc:sldMkLst>
      </pc:sldChg>
      <pc:sldChg chg="del">
        <pc:chgData name="Dominique" userId="b2feb37b8f3e1687" providerId="LiveId" clId="{A6C09EF7-A283-4D72-813F-41AFD89293CE}" dt="2020-09-17T07:42:19.415" v="55" actId="47"/>
        <pc:sldMkLst>
          <pc:docMk/>
          <pc:sldMk cId="2397062910" sldId="983"/>
        </pc:sldMkLst>
      </pc:sldChg>
      <pc:sldChg chg="del">
        <pc:chgData name="Dominique" userId="b2feb37b8f3e1687" providerId="LiveId" clId="{A6C09EF7-A283-4D72-813F-41AFD89293CE}" dt="2020-09-17T07:42:21.826" v="84" actId="47"/>
        <pc:sldMkLst>
          <pc:docMk/>
          <pc:sldMk cId="788104497" sldId="984"/>
        </pc:sldMkLst>
      </pc:sldChg>
      <pc:sldChg chg="del">
        <pc:chgData name="Dominique" userId="b2feb37b8f3e1687" providerId="LiveId" clId="{A6C09EF7-A283-4D72-813F-41AFD89293CE}" dt="2020-09-17T07:42:21.861" v="85" actId="47"/>
        <pc:sldMkLst>
          <pc:docMk/>
          <pc:sldMk cId="1403139882" sldId="985"/>
        </pc:sldMkLst>
      </pc:sldChg>
      <pc:sldChg chg="modSp new add del mod">
        <pc:chgData name="Dominique" userId="b2feb37b8f3e1687" providerId="LiveId" clId="{A6C09EF7-A283-4D72-813F-41AFD89293CE}" dt="2020-09-17T07:49:08.920" v="567" actId="20577"/>
        <pc:sldMkLst>
          <pc:docMk/>
          <pc:sldMk cId="2573845299" sldId="986"/>
        </pc:sldMkLst>
        <pc:spChg chg="mod">
          <ac:chgData name="Dominique" userId="b2feb37b8f3e1687" providerId="LiveId" clId="{A6C09EF7-A283-4D72-813F-41AFD89293CE}" dt="2020-09-17T07:49:08.920" v="567" actId="20577"/>
          <ac:spMkLst>
            <pc:docMk/>
            <pc:sldMk cId="2573845299" sldId="986"/>
            <ac:spMk id="2" creationId="{ABE76820-74CE-477C-AFB9-BB9C7E610ED3}"/>
          </ac:spMkLst>
        </pc:spChg>
        <pc:spChg chg="mod">
          <ac:chgData name="Dominique" userId="b2feb37b8f3e1687" providerId="LiveId" clId="{A6C09EF7-A283-4D72-813F-41AFD89293CE}" dt="2020-09-17T07:47:03.368" v="363" actId="20577"/>
          <ac:spMkLst>
            <pc:docMk/>
            <pc:sldMk cId="2573845299" sldId="986"/>
            <ac:spMk id="3" creationId="{1EE15D58-CEDE-4229-ABD4-59EF95D9CFF4}"/>
          </ac:spMkLst>
        </pc:spChg>
      </pc:sldChg>
      <pc:sldChg chg="modSp new mod">
        <pc:chgData name="Dominique" userId="b2feb37b8f3e1687" providerId="LiveId" clId="{A6C09EF7-A283-4D72-813F-41AFD89293CE}" dt="2020-09-17T07:54:48.851" v="614" actId="108"/>
        <pc:sldMkLst>
          <pc:docMk/>
          <pc:sldMk cId="1003557020" sldId="987"/>
        </pc:sldMkLst>
        <pc:spChg chg="mod">
          <ac:chgData name="Dominique" userId="b2feb37b8f3e1687" providerId="LiveId" clId="{A6C09EF7-A283-4D72-813F-41AFD89293CE}" dt="2020-09-17T07:54:48.851" v="614" actId="108"/>
          <ac:spMkLst>
            <pc:docMk/>
            <pc:sldMk cId="1003557020" sldId="987"/>
            <ac:spMk id="2" creationId="{74422364-A19D-4092-9C7A-7632F529030F}"/>
          </ac:spMkLst>
        </pc:spChg>
        <pc:spChg chg="mod">
          <ac:chgData name="Dominique" userId="b2feb37b8f3e1687" providerId="LiveId" clId="{A6C09EF7-A283-4D72-813F-41AFD89293CE}" dt="2020-09-17T07:50:08.244" v="594" actId="20577"/>
          <ac:spMkLst>
            <pc:docMk/>
            <pc:sldMk cId="1003557020" sldId="987"/>
            <ac:spMk id="3" creationId="{F93B9600-A712-4A19-8B5C-A03D116C0101}"/>
          </ac:spMkLst>
        </pc:spChg>
      </pc:sldChg>
      <pc:sldChg chg="new del">
        <pc:chgData name="Dominique" userId="b2feb37b8f3e1687" providerId="LiveId" clId="{A6C09EF7-A283-4D72-813F-41AFD89293CE}" dt="2020-09-17T07:49:41.833" v="574" actId="47"/>
        <pc:sldMkLst>
          <pc:docMk/>
          <pc:sldMk cId="1126687115" sldId="988"/>
        </pc:sldMkLst>
      </pc:sldChg>
      <pc:sldChg chg="new del ord">
        <pc:chgData name="Dominique" userId="b2feb37b8f3e1687" providerId="LiveId" clId="{A6C09EF7-A283-4D72-813F-41AFD89293CE}" dt="2020-09-17T07:49:36.902" v="572" actId="47"/>
        <pc:sldMkLst>
          <pc:docMk/>
          <pc:sldMk cId="1663497806" sldId="988"/>
        </pc:sldMkLst>
      </pc:sldChg>
      <pc:sldChg chg="modSp add mod ord">
        <pc:chgData name="Dominique" userId="b2feb37b8f3e1687" providerId="LiveId" clId="{A6C09EF7-A283-4D72-813F-41AFD89293CE}" dt="2020-09-17T07:49:47.865" v="584" actId="20577"/>
        <pc:sldMkLst>
          <pc:docMk/>
          <pc:sldMk cId="2240651784" sldId="988"/>
        </pc:sldMkLst>
        <pc:spChg chg="mod">
          <ac:chgData name="Dominique" userId="b2feb37b8f3e1687" providerId="LiveId" clId="{A6C09EF7-A283-4D72-813F-41AFD89293CE}" dt="2020-09-17T07:49:47.865" v="584" actId="20577"/>
          <ac:spMkLst>
            <pc:docMk/>
            <pc:sldMk cId="2240651784" sldId="988"/>
            <ac:spMk id="2" creationId="{C987C917-A0B5-4E36-B5F8-509C702378EF}"/>
          </ac:spMkLst>
        </pc:spChg>
      </pc:sldChg>
      <pc:sldMasterChg chg="addSldLayout delSldLayout">
        <pc:chgData name="Dominique" userId="b2feb37b8f3e1687" providerId="LiveId" clId="{A6C09EF7-A283-4D72-813F-41AFD89293CE}" dt="2020-09-17T07:42:24.809" v="89" actId="47"/>
        <pc:sldMasterMkLst>
          <pc:docMk/>
          <pc:sldMasterMk cId="1018694273" sldId="2147483662"/>
        </pc:sldMasterMkLst>
        <pc:sldLayoutChg chg="add del">
          <pc:chgData name="Dominique" userId="b2feb37b8f3e1687" providerId="LiveId" clId="{A6C09EF7-A283-4D72-813F-41AFD89293CE}" dt="2020-09-17T07:42:24.809" v="89" actId="47"/>
          <pc:sldLayoutMkLst>
            <pc:docMk/>
            <pc:sldMasterMk cId="1018694273" sldId="2147483662"/>
            <pc:sldLayoutMk cId="141100385" sldId="2147483668"/>
          </pc:sldLayoutMkLst>
        </pc:sldLayoutChg>
        <pc:sldLayoutChg chg="del">
          <pc:chgData name="Dominique" userId="b2feb37b8f3e1687" providerId="LiveId" clId="{A6C09EF7-A283-4D72-813F-41AFD89293CE}" dt="2020-09-17T07:42:19.904" v="68" actId="47"/>
          <pc:sldLayoutMkLst>
            <pc:docMk/>
            <pc:sldMasterMk cId="1018694273" sldId="2147483662"/>
            <pc:sldLayoutMk cId="1933842249" sldId="2147483669"/>
          </pc:sldLayoutMkLst>
        </pc:sldLayoutChg>
        <pc:sldLayoutChg chg="del">
          <pc:chgData name="Dominique" userId="b2feb37b8f3e1687" providerId="LiveId" clId="{A6C09EF7-A283-4D72-813F-41AFD89293CE}" dt="2020-09-17T07:42:07.500" v="48" actId="47"/>
          <pc:sldLayoutMkLst>
            <pc:docMk/>
            <pc:sldMasterMk cId="1018694273" sldId="2147483662"/>
            <pc:sldLayoutMk cId="3475272154" sldId="2147483670"/>
          </pc:sldLayoutMkLst>
        </pc:sldLayoutChg>
        <pc:sldLayoutChg chg="del">
          <pc:chgData name="Dominique" userId="b2feb37b8f3e1687" providerId="LiveId" clId="{A6C09EF7-A283-4D72-813F-41AFD89293CE}" dt="2020-09-17T07:42:21.884" v="86" actId="47"/>
          <pc:sldLayoutMkLst>
            <pc:docMk/>
            <pc:sldMasterMk cId="1018694273" sldId="2147483662"/>
            <pc:sldLayoutMk cId="536643459" sldId="2147483671"/>
          </pc:sldLayoutMkLst>
        </pc:sldLayoutChg>
      </pc:sldMasterChg>
    </pc:docChg>
  </pc:docChgLst>
  <pc:docChgLst>
    <pc:chgData name="Dominique Yolin" userId="b2feb37b8f3e1687" providerId="LiveId" clId="{AA45060F-F8FE-C84D-A3EE-B1F47A7991FA}"/>
    <pc:docChg chg="undo custSel modSld">
      <pc:chgData name="Dominique Yolin" userId="b2feb37b8f3e1687" providerId="LiveId" clId="{AA45060F-F8FE-C84D-A3EE-B1F47A7991FA}" dt="2020-09-16T07:24:42.174" v="21" actId="313"/>
      <pc:docMkLst>
        <pc:docMk/>
      </pc:docMkLst>
      <pc:sldChg chg="modSp">
        <pc:chgData name="Dominique Yolin" userId="b2feb37b8f3e1687" providerId="LiveId" clId="{AA45060F-F8FE-C84D-A3EE-B1F47A7991FA}" dt="2020-09-16T07:24:42.174" v="21" actId="313"/>
        <pc:sldMkLst>
          <pc:docMk/>
          <pc:sldMk cId="1137869999" sldId="672"/>
        </pc:sldMkLst>
        <pc:spChg chg="mod">
          <ac:chgData name="Dominique Yolin" userId="b2feb37b8f3e1687" providerId="LiveId" clId="{AA45060F-F8FE-C84D-A3EE-B1F47A7991FA}" dt="2020-09-16T07:24:42.174" v="21" actId="313"/>
          <ac:spMkLst>
            <pc:docMk/>
            <pc:sldMk cId="1137869999" sldId="672"/>
            <ac:spMk id="2" creationId="{F9A56AF9-BE7F-4948-A06D-39D9248951A5}"/>
          </ac:spMkLst>
        </pc:spChg>
      </pc:sldChg>
    </pc:docChg>
  </pc:docChgLst>
  <pc:docChgLst>
    <pc:chgData name="Dominique Yolin" userId="b2feb37b8f3e1687" providerId="LiveId" clId="{2AFCAF3D-9E4D-438D-8AA0-7822791EFA89}"/>
    <pc:docChg chg="undo custSel addSld delSld modSld sldOrd delMainMaster">
      <pc:chgData name="Dominique Yolin" userId="b2feb37b8f3e1687" providerId="LiveId" clId="{2AFCAF3D-9E4D-438D-8AA0-7822791EFA89}" dt="2019-01-13T14:44:55.027" v="2587" actId="20577"/>
      <pc:docMkLst>
        <pc:docMk/>
      </pc:docMkLst>
      <pc:sldChg chg="addSp delSp modSp add modTransition">
        <pc:chgData name="Dominique Yolin" userId="b2feb37b8f3e1687" providerId="LiveId" clId="{2AFCAF3D-9E4D-438D-8AA0-7822791EFA89}" dt="2019-01-13T12:23:54.392" v="1428" actId="27636"/>
        <pc:sldMkLst>
          <pc:docMk/>
          <pc:sldMk cId="3469909807" sldId="288"/>
        </pc:sldMkLst>
        <pc:spChg chg="add del mod">
          <ac:chgData name="Dominique Yolin" userId="b2feb37b8f3e1687" providerId="LiveId" clId="{2AFCAF3D-9E4D-438D-8AA0-7822791EFA89}" dt="2019-01-13T11:37:11.816" v="436"/>
          <ac:spMkLst>
            <pc:docMk/>
            <pc:sldMk cId="3469909807" sldId="288"/>
            <ac:spMk id="2" creationId="{58812E84-D1E7-45FB-BE07-233063675A2A}"/>
          </ac:spMkLst>
        </pc:spChg>
        <pc:spChg chg="add mod ord">
          <ac:chgData name="Dominique Yolin" userId="b2feb37b8f3e1687" providerId="LiveId" clId="{2AFCAF3D-9E4D-438D-8AA0-7822791EFA89}" dt="2019-01-13T12:23:54.392" v="1428" actId="27636"/>
          <ac:spMkLst>
            <pc:docMk/>
            <pc:sldMk cId="3469909807" sldId="288"/>
            <ac:spMk id="3" creationId="{1DD34243-13BA-453D-BF46-E0EFB325B651}"/>
          </ac:spMkLst>
        </pc:spChg>
        <pc:spChg chg="add del mod">
          <ac:chgData name="Dominique Yolin" userId="b2feb37b8f3e1687" providerId="LiveId" clId="{2AFCAF3D-9E4D-438D-8AA0-7822791EFA89}" dt="2019-01-13T11:37:11.816" v="436"/>
          <ac:spMkLst>
            <pc:docMk/>
            <pc:sldMk cId="3469909807" sldId="288"/>
            <ac:spMk id="4" creationId="{90513FCD-A6DA-4178-BC86-07D8AF675081}"/>
          </ac:spMkLst>
        </pc:spChg>
        <pc:spChg chg="add mod ord">
          <ac:chgData name="Dominique Yolin" userId="b2feb37b8f3e1687" providerId="LiveId" clId="{2AFCAF3D-9E4D-438D-8AA0-7822791EFA89}" dt="2019-01-13T11:39:15.252" v="458" actId="368"/>
          <ac:spMkLst>
            <pc:docMk/>
            <pc:sldMk cId="3469909807" sldId="288"/>
            <ac:spMk id="5" creationId="{F50AC844-5F4D-490B-A272-A99F21EE431D}"/>
          </ac:spMkLst>
        </pc:spChg>
        <pc:spChg chg="del mod">
          <ac:chgData name="Dominique Yolin" userId="b2feb37b8f3e1687" providerId="LiveId" clId="{2AFCAF3D-9E4D-438D-8AA0-7822791EFA89}" dt="2019-01-13T11:37:08.568" v="434" actId="478"/>
          <ac:spMkLst>
            <pc:docMk/>
            <pc:sldMk cId="3469909807" sldId="288"/>
            <ac:spMk id="332" creationId="{00000000-0000-0000-0000-000000000000}"/>
          </ac:spMkLst>
        </pc:spChg>
        <pc:spChg chg="del mod">
          <ac:chgData name="Dominique Yolin" userId="b2feb37b8f3e1687" providerId="LiveId" clId="{2AFCAF3D-9E4D-438D-8AA0-7822791EFA89}" dt="2019-01-13T11:39:07.330" v="450" actId="478"/>
          <ac:spMkLst>
            <pc:docMk/>
            <pc:sldMk cId="3469909807" sldId="288"/>
            <ac:spMk id="333" creationId="{00000000-0000-0000-0000-000000000000}"/>
          </ac:spMkLst>
        </pc:spChg>
        <pc:spChg chg="mod">
          <ac:chgData name="Dominique Yolin" userId="b2feb37b8f3e1687" providerId="LiveId" clId="{2AFCAF3D-9E4D-438D-8AA0-7822791EFA89}" dt="2019-01-13T11:37:32.248" v="440" actId="207"/>
          <ac:spMkLst>
            <pc:docMk/>
            <pc:sldMk cId="3469909807" sldId="288"/>
            <ac:spMk id="334" creationId="{00000000-0000-0000-0000-000000000000}"/>
          </ac:spMkLst>
        </pc:spChg>
        <pc:spChg chg="mod">
          <ac:chgData name="Dominique Yolin" userId="b2feb37b8f3e1687" providerId="LiveId" clId="{2AFCAF3D-9E4D-438D-8AA0-7822791EFA89}" dt="2019-01-13T11:37:32.248" v="440" actId="207"/>
          <ac:spMkLst>
            <pc:docMk/>
            <pc:sldMk cId="3469909807" sldId="288"/>
            <ac:spMk id="335" creationId="{00000000-0000-0000-0000-000000000000}"/>
          </ac:spMkLst>
        </pc:spChg>
        <pc:spChg chg="mod">
          <ac:chgData name="Dominique Yolin" userId="b2feb37b8f3e1687" providerId="LiveId" clId="{2AFCAF3D-9E4D-438D-8AA0-7822791EFA89}" dt="2019-01-13T11:37:32.248" v="440" actId="207"/>
          <ac:spMkLst>
            <pc:docMk/>
            <pc:sldMk cId="3469909807" sldId="288"/>
            <ac:spMk id="336" creationId="{00000000-0000-0000-0000-000000000000}"/>
          </ac:spMkLst>
        </pc:spChg>
        <pc:spChg chg="mod">
          <ac:chgData name="Dominique Yolin" userId="b2feb37b8f3e1687" providerId="LiveId" clId="{2AFCAF3D-9E4D-438D-8AA0-7822791EFA89}" dt="2019-01-13T11:37:32.248" v="440" actId="207"/>
          <ac:spMkLst>
            <pc:docMk/>
            <pc:sldMk cId="3469909807" sldId="288"/>
            <ac:spMk id="337" creationId="{00000000-0000-0000-0000-000000000000}"/>
          </ac:spMkLst>
        </pc:spChg>
        <pc:spChg chg="mod">
          <ac:chgData name="Dominique Yolin" userId="b2feb37b8f3e1687" providerId="LiveId" clId="{2AFCAF3D-9E4D-438D-8AA0-7822791EFA89}" dt="2019-01-13T11:37:32.248" v="440" actId="207"/>
          <ac:spMkLst>
            <pc:docMk/>
            <pc:sldMk cId="3469909807" sldId="288"/>
            <ac:spMk id="338" creationId="{00000000-0000-0000-0000-000000000000}"/>
          </ac:spMkLst>
        </pc:spChg>
        <pc:spChg chg="mod">
          <ac:chgData name="Dominique Yolin" userId="b2feb37b8f3e1687" providerId="LiveId" clId="{2AFCAF3D-9E4D-438D-8AA0-7822791EFA89}" dt="2019-01-13T11:37:32.248" v="440" actId="207"/>
          <ac:spMkLst>
            <pc:docMk/>
            <pc:sldMk cId="3469909807" sldId="288"/>
            <ac:spMk id="339" creationId="{00000000-0000-0000-0000-000000000000}"/>
          </ac:spMkLst>
        </pc:spChg>
        <pc:spChg chg="mod">
          <ac:chgData name="Dominique Yolin" userId="b2feb37b8f3e1687" providerId="LiveId" clId="{2AFCAF3D-9E4D-438D-8AA0-7822791EFA89}" dt="2019-01-13T11:37:32.248" v="440" actId="207"/>
          <ac:spMkLst>
            <pc:docMk/>
            <pc:sldMk cId="3469909807" sldId="288"/>
            <ac:spMk id="340" creationId="{00000000-0000-0000-0000-000000000000}"/>
          </ac:spMkLst>
        </pc:spChg>
        <pc:spChg chg="mod">
          <ac:chgData name="Dominique Yolin" userId="b2feb37b8f3e1687" providerId="LiveId" clId="{2AFCAF3D-9E4D-438D-8AA0-7822791EFA89}" dt="2019-01-13T11:37:32.248" v="440" actId="207"/>
          <ac:spMkLst>
            <pc:docMk/>
            <pc:sldMk cId="3469909807" sldId="288"/>
            <ac:spMk id="341" creationId="{00000000-0000-0000-0000-000000000000}"/>
          </ac:spMkLst>
        </pc:spChg>
        <pc:spChg chg="mod">
          <ac:chgData name="Dominique Yolin" userId="b2feb37b8f3e1687" providerId="LiveId" clId="{2AFCAF3D-9E4D-438D-8AA0-7822791EFA89}" dt="2019-01-13T11:37:32.248" v="440" actId="207"/>
          <ac:spMkLst>
            <pc:docMk/>
            <pc:sldMk cId="3469909807" sldId="288"/>
            <ac:spMk id="342" creationId="{00000000-0000-0000-0000-000000000000}"/>
          </ac:spMkLst>
        </pc:spChg>
        <pc:spChg chg="mod">
          <ac:chgData name="Dominique Yolin" userId="b2feb37b8f3e1687" providerId="LiveId" clId="{2AFCAF3D-9E4D-438D-8AA0-7822791EFA89}" dt="2019-01-13T11:38:18.821" v="443" actId="208"/>
          <ac:spMkLst>
            <pc:docMk/>
            <pc:sldMk cId="3469909807" sldId="288"/>
            <ac:spMk id="343" creationId="{00000000-0000-0000-0000-000000000000}"/>
          </ac:spMkLst>
        </pc:spChg>
        <pc:spChg chg="mod">
          <ac:chgData name="Dominique Yolin" userId="b2feb37b8f3e1687" providerId="LiveId" clId="{2AFCAF3D-9E4D-438D-8AA0-7822791EFA89}" dt="2019-01-13T11:38:18.821" v="443" actId="208"/>
          <ac:spMkLst>
            <pc:docMk/>
            <pc:sldMk cId="3469909807" sldId="288"/>
            <ac:spMk id="344" creationId="{00000000-0000-0000-0000-000000000000}"/>
          </ac:spMkLst>
        </pc:spChg>
        <pc:spChg chg="mod">
          <ac:chgData name="Dominique Yolin" userId="b2feb37b8f3e1687" providerId="LiveId" clId="{2AFCAF3D-9E4D-438D-8AA0-7822791EFA89}" dt="2019-01-13T11:38:21.836" v="444" actId="1076"/>
          <ac:spMkLst>
            <pc:docMk/>
            <pc:sldMk cId="3469909807" sldId="288"/>
            <ac:spMk id="345" creationId="{00000000-0000-0000-0000-000000000000}"/>
          </ac:spMkLst>
        </pc:spChg>
        <pc:spChg chg="mod">
          <ac:chgData name="Dominique Yolin" userId="b2feb37b8f3e1687" providerId="LiveId" clId="{2AFCAF3D-9E4D-438D-8AA0-7822791EFA89}" dt="2019-01-13T11:38:18.821" v="443" actId="208"/>
          <ac:spMkLst>
            <pc:docMk/>
            <pc:sldMk cId="3469909807" sldId="288"/>
            <ac:spMk id="346" creationId="{00000000-0000-0000-0000-000000000000}"/>
          </ac:spMkLst>
        </pc:spChg>
        <pc:spChg chg="mod">
          <ac:chgData name="Dominique Yolin" userId="b2feb37b8f3e1687" providerId="LiveId" clId="{2AFCAF3D-9E4D-438D-8AA0-7822791EFA89}" dt="2019-01-13T11:37:32.248" v="440" actId="207"/>
          <ac:spMkLst>
            <pc:docMk/>
            <pc:sldMk cId="3469909807" sldId="288"/>
            <ac:spMk id="347" creationId="{00000000-0000-0000-0000-000000000000}"/>
          </ac:spMkLst>
        </pc:spChg>
        <pc:spChg chg="mod">
          <ac:chgData name="Dominique Yolin" userId="b2feb37b8f3e1687" providerId="LiveId" clId="{2AFCAF3D-9E4D-438D-8AA0-7822791EFA89}" dt="2019-01-13T11:37:32.248" v="440" actId="207"/>
          <ac:spMkLst>
            <pc:docMk/>
            <pc:sldMk cId="3469909807" sldId="288"/>
            <ac:spMk id="348" creationId="{00000000-0000-0000-0000-000000000000}"/>
          </ac:spMkLst>
        </pc:spChg>
        <pc:spChg chg="mod">
          <ac:chgData name="Dominique Yolin" userId="b2feb37b8f3e1687" providerId="LiveId" clId="{2AFCAF3D-9E4D-438D-8AA0-7822791EFA89}" dt="2019-01-13T11:37:32.248" v="440" actId="207"/>
          <ac:spMkLst>
            <pc:docMk/>
            <pc:sldMk cId="3469909807" sldId="288"/>
            <ac:spMk id="349" creationId="{00000000-0000-0000-0000-000000000000}"/>
          </ac:spMkLst>
        </pc:spChg>
        <pc:spChg chg="mod">
          <ac:chgData name="Dominique Yolin" userId="b2feb37b8f3e1687" providerId="LiveId" clId="{2AFCAF3D-9E4D-438D-8AA0-7822791EFA89}" dt="2019-01-13T11:37:32.248" v="440" actId="207"/>
          <ac:spMkLst>
            <pc:docMk/>
            <pc:sldMk cId="3469909807" sldId="288"/>
            <ac:spMk id="350" creationId="{00000000-0000-0000-0000-000000000000}"/>
          </ac:spMkLst>
        </pc:spChg>
        <pc:spChg chg="mod">
          <ac:chgData name="Dominique Yolin" userId="b2feb37b8f3e1687" providerId="LiveId" clId="{2AFCAF3D-9E4D-438D-8AA0-7822791EFA89}" dt="2019-01-13T11:38:18.821" v="443" actId="208"/>
          <ac:spMkLst>
            <pc:docMk/>
            <pc:sldMk cId="3469909807" sldId="288"/>
            <ac:spMk id="351" creationId="{00000000-0000-0000-0000-000000000000}"/>
          </ac:spMkLst>
        </pc:spChg>
        <pc:spChg chg="mod">
          <ac:chgData name="Dominique Yolin" userId="b2feb37b8f3e1687" providerId="LiveId" clId="{2AFCAF3D-9E4D-438D-8AA0-7822791EFA89}" dt="2019-01-13T11:37:32.248" v="440" actId="207"/>
          <ac:spMkLst>
            <pc:docMk/>
            <pc:sldMk cId="3469909807" sldId="288"/>
            <ac:spMk id="352" creationId="{00000000-0000-0000-0000-000000000000}"/>
          </ac:spMkLst>
        </pc:spChg>
      </pc:sldChg>
      <pc:sldChg chg="addSp delSp modSp add modTransition">
        <pc:chgData name="Dominique Yolin" userId="b2feb37b8f3e1687" providerId="LiveId" clId="{2AFCAF3D-9E4D-438D-8AA0-7822791EFA89}" dt="2019-01-13T11:40:21.761" v="484" actId="27636"/>
        <pc:sldMkLst>
          <pc:docMk/>
          <pc:sldMk cId="3678336504" sldId="290"/>
        </pc:sldMkLst>
        <pc:spChg chg="add del mod">
          <ac:chgData name="Dominique Yolin" userId="b2feb37b8f3e1687" providerId="LiveId" clId="{2AFCAF3D-9E4D-438D-8AA0-7822791EFA89}" dt="2019-01-13T11:39:45.046" v="463"/>
          <ac:spMkLst>
            <pc:docMk/>
            <pc:sldMk cId="3678336504" sldId="290"/>
            <ac:spMk id="2" creationId="{A78D9A04-A44C-486E-BD32-0C0E56D02339}"/>
          </ac:spMkLst>
        </pc:spChg>
        <pc:spChg chg="add del mod">
          <ac:chgData name="Dominique Yolin" userId="b2feb37b8f3e1687" providerId="LiveId" clId="{2AFCAF3D-9E4D-438D-8AA0-7822791EFA89}" dt="2019-01-13T11:39:45.046" v="463"/>
          <ac:spMkLst>
            <pc:docMk/>
            <pc:sldMk cId="3678336504" sldId="290"/>
            <ac:spMk id="3" creationId="{0FFC741F-274B-4FF6-9CFE-0CA9CD79F316}"/>
          </ac:spMkLst>
        </pc:spChg>
        <pc:spChg chg="add mod ord">
          <ac:chgData name="Dominique Yolin" userId="b2feb37b8f3e1687" providerId="LiveId" clId="{2AFCAF3D-9E4D-438D-8AA0-7822791EFA89}" dt="2019-01-13T11:40:01.157" v="474" actId="27636"/>
          <ac:spMkLst>
            <pc:docMk/>
            <pc:sldMk cId="3678336504" sldId="290"/>
            <ac:spMk id="4" creationId="{1AC5A47E-B37A-425D-8A12-B045466828F9}"/>
          </ac:spMkLst>
        </pc:spChg>
        <pc:spChg chg="add mod">
          <ac:chgData name="Dominique Yolin" userId="b2feb37b8f3e1687" providerId="LiveId" clId="{2AFCAF3D-9E4D-438D-8AA0-7822791EFA89}" dt="2019-01-13T11:40:21.761" v="484" actId="27636"/>
          <ac:spMkLst>
            <pc:docMk/>
            <pc:sldMk cId="3678336504" sldId="290"/>
            <ac:spMk id="5" creationId="{367F1191-FC92-4F35-A86D-82DA65A5731A}"/>
          </ac:spMkLst>
        </pc:spChg>
        <pc:spChg chg="add del mod">
          <ac:chgData name="Dominique Yolin" userId="b2feb37b8f3e1687" providerId="LiveId" clId="{2AFCAF3D-9E4D-438D-8AA0-7822791EFA89}" dt="2019-01-13T11:40:02.693" v="475"/>
          <ac:spMkLst>
            <pc:docMk/>
            <pc:sldMk cId="3678336504" sldId="290"/>
            <ac:spMk id="6" creationId="{841B638E-8198-43C6-A32C-1434102C0AC9}"/>
          </ac:spMkLst>
        </pc:spChg>
        <pc:spChg chg="add del mod">
          <ac:chgData name="Dominique Yolin" userId="b2feb37b8f3e1687" providerId="LiveId" clId="{2AFCAF3D-9E4D-438D-8AA0-7822791EFA89}" dt="2019-01-13T11:40:02.693" v="475"/>
          <ac:spMkLst>
            <pc:docMk/>
            <pc:sldMk cId="3678336504" sldId="290"/>
            <ac:spMk id="7" creationId="{E386B0F5-B426-47E8-9CEF-B34355C120ED}"/>
          </ac:spMkLst>
        </pc:spChg>
        <pc:spChg chg="del mod">
          <ac:chgData name="Dominique Yolin" userId="b2feb37b8f3e1687" providerId="LiveId" clId="{2AFCAF3D-9E4D-438D-8AA0-7822791EFA89}" dt="2019-01-13T11:39:51.252" v="467" actId="478"/>
          <ac:spMkLst>
            <pc:docMk/>
            <pc:sldMk cId="3678336504" sldId="290"/>
            <ac:spMk id="355" creationId="{00000000-0000-0000-0000-000000000000}"/>
          </ac:spMkLst>
        </pc:spChg>
        <pc:spChg chg="del mod">
          <ac:chgData name="Dominique Yolin" userId="b2feb37b8f3e1687" providerId="LiveId" clId="{2AFCAF3D-9E4D-438D-8AA0-7822791EFA89}" dt="2019-01-13T11:39:59.322" v="470" actId="478"/>
          <ac:spMkLst>
            <pc:docMk/>
            <pc:sldMk cId="3678336504" sldId="290"/>
            <ac:spMk id="356" creationId="{00000000-0000-0000-0000-000000000000}"/>
          </ac:spMkLst>
        </pc:spChg>
      </pc:sldChg>
      <pc:sldChg chg="addSp delSp modSp add modTransition">
        <pc:chgData name="Dominique Yolin" userId="b2feb37b8f3e1687" providerId="LiveId" clId="{2AFCAF3D-9E4D-438D-8AA0-7822791EFA89}" dt="2019-01-13T11:43:03.523" v="520" actId="20577"/>
        <pc:sldMkLst>
          <pc:docMk/>
          <pc:sldMk cId="884060065" sldId="291"/>
        </pc:sldMkLst>
        <pc:spChg chg="add del mod">
          <ac:chgData name="Dominique Yolin" userId="b2feb37b8f3e1687" providerId="LiveId" clId="{2AFCAF3D-9E4D-438D-8AA0-7822791EFA89}" dt="2019-01-13T11:41:13.178" v="494" actId="478"/>
          <ac:spMkLst>
            <pc:docMk/>
            <pc:sldMk cId="884060065" sldId="291"/>
            <ac:spMk id="2" creationId="{C1A0ED5A-A3A6-4CB0-B89D-E1E35BE9B41C}"/>
          </ac:spMkLst>
        </pc:spChg>
        <pc:spChg chg="add mod">
          <ac:chgData name="Dominique Yolin" userId="b2feb37b8f3e1687" providerId="LiveId" clId="{2AFCAF3D-9E4D-438D-8AA0-7822791EFA89}" dt="2019-01-13T11:40:52.974" v="492"/>
          <ac:spMkLst>
            <pc:docMk/>
            <pc:sldMk cId="884060065" sldId="291"/>
            <ac:spMk id="3" creationId="{73F11715-0DDA-4592-9C95-C80C563C558F}"/>
          </ac:spMkLst>
        </pc:spChg>
        <pc:spChg chg="add del mod">
          <ac:chgData name="Dominique Yolin" userId="b2feb37b8f3e1687" providerId="LiveId" clId="{2AFCAF3D-9E4D-438D-8AA0-7822791EFA89}" dt="2019-01-13T11:41:15.365" v="495"/>
          <ac:spMkLst>
            <pc:docMk/>
            <pc:sldMk cId="884060065" sldId="291"/>
            <ac:spMk id="5" creationId="{622603A8-C450-4234-91F5-58E9208E27CA}"/>
          </ac:spMkLst>
        </pc:spChg>
        <pc:spChg chg="add mod ord">
          <ac:chgData name="Dominique Yolin" userId="b2feb37b8f3e1687" providerId="LiveId" clId="{2AFCAF3D-9E4D-438D-8AA0-7822791EFA89}" dt="2019-01-13T11:43:03.523" v="520" actId="20577"/>
          <ac:spMkLst>
            <pc:docMk/>
            <pc:sldMk cId="884060065" sldId="291"/>
            <ac:spMk id="6" creationId="{8DAC7DC0-2D6A-4C61-BA42-740FB40C0FCA}"/>
          </ac:spMkLst>
        </pc:spChg>
        <pc:spChg chg="add del mod">
          <ac:chgData name="Dominique Yolin" userId="b2feb37b8f3e1687" providerId="LiveId" clId="{2AFCAF3D-9E4D-438D-8AA0-7822791EFA89}" dt="2019-01-13T11:41:29.173" v="503"/>
          <ac:spMkLst>
            <pc:docMk/>
            <pc:sldMk cId="884060065" sldId="291"/>
            <ac:spMk id="7" creationId="{58E3BC24-329C-42E6-80BC-EB1D59210033}"/>
          </ac:spMkLst>
        </pc:spChg>
        <pc:spChg chg="add del mod">
          <ac:chgData name="Dominique Yolin" userId="b2feb37b8f3e1687" providerId="LiveId" clId="{2AFCAF3D-9E4D-438D-8AA0-7822791EFA89}" dt="2019-01-13T11:41:29.173" v="503"/>
          <ac:spMkLst>
            <pc:docMk/>
            <pc:sldMk cId="884060065" sldId="291"/>
            <ac:spMk id="8" creationId="{9DC5A5A9-7E69-428D-BF7E-3E54177772D9}"/>
          </ac:spMkLst>
        </pc:spChg>
        <pc:spChg chg="del mod">
          <ac:chgData name="Dominique Yolin" userId="b2feb37b8f3e1687" providerId="LiveId" clId="{2AFCAF3D-9E4D-438D-8AA0-7822791EFA89}" dt="2019-01-13T11:41:24.722" v="498" actId="478"/>
          <ac:spMkLst>
            <pc:docMk/>
            <pc:sldMk cId="884060065" sldId="291"/>
            <ac:spMk id="357" creationId="{00000000-0000-0000-0000-000000000000}"/>
          </ac:spMkLst>
        </pc:spChg>
        <pc:graphicFrameChg chg="mod modGraphic">
          <ac:chgData name="Dominique Yolin" userId="b2feb37b8f3e1687" providerId="LiveId" clId="{2AFCAF3D-9E4D-438D-8AA0-7822791EFA89}" dt="2019-01-13T11:42:56.230" v="511" actId="13238"/>
          <ac:graphicFrameMkLst>
            <pc:docMk/>
            <pc:sldMk cId="884060065" sldId="291"/>
            <ac:graphicFrameMk id="4" creationId="{F9DC5326-8FAD-4891-A474-0EB6478E615D}"/>
          </ac:graphicFrameMkLst>
        </pc:graphicFrameChg>
        <pc:graphicFrameChg chg="del">
          <ac:chgData name="Dominique Yolin" userId="b2feb37b8f3e1687" providerId="LiveId" clId="{2AFCAF3D-9E4D-438D-8AA0-7822791EFA89}" dt="2019-01-13T11:40:48.984" v="488"/>
          <ac:graphicFrameMkLst>
            <pc:docMk/>
            <pc:sldMk cId="884060065" sldId="291"/>
            <ac:graphicFrameMk id="358" creationId="{00000000-0000-0000-0000-000000000000}"/>
          </ac:graphicFrameMkLst>
        </pc:graphicFrameChg>
      </pc:sldChg>
      <pc:sldChg chg="add del">
        <pc:chgData name="Dominique Yolin" userId="b2feb37b8f3e1687" providerId="LiveId" clId="{2AFCAF3D-9E4D-438D-8AA0-7822791EFA89}" dt="2019-01-13T11:43:39.293" v="522"/>
        <pc:sldMkLst>
          <pc:docMk/>
          <pc:sldMk cId="1469101920" sldId="292"/>
        </pc:sldMkLst>
      </pc:sldChg>
      <pc:sldChg chg="addSp delSp modSp add modTransition">
        <pc:chgData name="Dominique Yolin" userId="b2feb37b8f3e1687" providerId="LiveId" clId="{2AFCAF3D-9E4D-438D-8AA0-7822791EFA89}" dt="2019-01-13T12:43:53.917" v="1994" actId="14100"/>
        <pc:sldMkLst>
          <pc:docMk/>
          <pc:sldMk cId="3514845104" sldId="292"/>
        </pc:sldMkLst>
        <pc:spChg chg="add mod">
          <ac:chgData name="Dominique Yolin" userId="b2feb37b8f3e1687" providerId="LiveId" clId="{2AFCAF3D-9E4D-438D-8AA0-7822791EFA89}" dt="2019-01-13T11:50:02.644" v="572" actId="207"/>
          <ac:spMkLst>
            <pc:docMk/>
            <pc:sldMk cId="3514845104" sldId="292"/>
            <ac:spMk id="2" creationId="{79781935-8DB8-47AA-88C8-7C6F2DDDF58D}"/>
          </ac:spMkLst>
        </pc:spChg>
        <pc:spChg chg="add mod">
          <ac:chgData name="Dominique Yolin" userId="b2feb37b8f3e1687" providerId="LiveId" clId="{2AFCAF3D-9E4D-438D-8AA0-7822791EFA89}" dt="2019-01-13T12:43:53.917" v="1994" actId="14100"/>
          <ac:spMkLst>
            <pc:docMk/>
            <pc:sldMk cId="3514845104" sldId="292"/>
            <ac:spMk id="3" creationId="{6243C5B9-2B3F-45D0-8E7A-CC69D8CB8BC5}"/>
          </ac:spMkLst>
        </pc:spChg>
        <pc:spChg chg="add del mod">
          <ac:chgData name="Dominique Yolin" userId="b2feb37b8f3e1687" providerId="LiveId" clId="{2AFCAF3D-9E4D-438D-8AA0-7822791EFA89}" dt="2019-01-13T11:49:37.870" v="541"/>
          <ac:spMkLst>
            <pc:docMk/>
            <pc:sldMk cId="3514845104" sldId="292"/>
            <ac:spMk id="4" creationId="{8F4FDB44-D97A-4CB7-8FA9-2D3B0F8837ED}"/>
          </ac:spMkLst>
        </pc:spChg>
        <pc:spChg chg="add del mod">
          <ac:chgData name="Dominique Yolin" userId="b2feb37b8f3e1687" providerId="LiveId" clId="{2AFCAF3D-9E4D-438D-8AA0-7822791EFA89}" dt="2019-01-13T11:49:37.870" v="541"/>
          <ac:spMkLst>
            <pc:docMk/>
            <pc:sldMk cId="3514845104" sldId="292"/>
            <ac:spMk id="5" creationId="{0ED2B1C9-2229-45E4-BB76-A7A843E89659}"/>
          </ac:spMkLst>
        </pc:spChg>
        <pc:spChg chg="add mod">
          <ac:chgData name="Dominique Yolin" userId="b2feb37b8f3e1687" providerId="LiveId" clId="{2AFCAF3D-9E4D-438D-8AA0-7822791EFA89}" dt="2019-01-13T11:53:29.035" v="617" actId="1076"/>
          <ac:spMkLst>
            <pc:docMk/>
            <pc:sldMk cId="3514845104" sldId="292"/>
            <ac:spMk id="25" creationId="{46907918-5A4C-4460-8BCB-06D55C215037}"/>
          </ac:spMkLst>
        </pc:spChg>
        <pc:spChg chg="del mod">
          <ac:chgData name="Dominique Yolin" userId="b2feb37b8f3e1687" providerId="LiveId" clId="{2AFCAF3D-9E4D-438D-8AA0-7822791EFA89}" dt="2019-01-13T11:49:31.035" v="538" actId="478"/>
          <ac:spMkLst>
            <pc:docMk/>
            <pc:sldMk cId="3514845104" sldId="292"/>
            <ac:spMk id="359" creationId="{00000000-0000-0000-0000-000000000000}"/>
          </ac:spMkLst>
        </pc:spChg>
        <pc:spChg chg="del mod">
          <ac:chgData name="Dominique Yolin" userId="b2feb37b8f3e1687" providerId="LiveId" clId="{2AFCAF3D-9E4D-438D-8AA0-7822791EFA89}" dt="2019-01-13T11:49:20.028" v="531" actId="478"/>
          <ac:spMkLst>
            <pc:docMk/>
            <pc:sldMk cId="3514845104" sldId="292"/>
            <ac:spMk id="360" creationId="{00000000-0000-0000-0000-000000000000}"/>
          </ac:spMkLst>
        </pc:spChg>
        <pc:spChg chg="mod">
          <ac:chgData name="Dominique Yolin" userId="b2feb37b8f3e1687" providerId="LiveId" clId="{2AFCAF3D-9E4D-438D-8AA0-7822791EFA89}" dt="2019-01-13T11:51:24.767" v="586" actId="2085"/>
          <ac:spMkLst>
            <pc:docMk/>
            <pc:sldMk cId="3514845104" sldId="292"/>
            <ac:spMk id="361" creationId="{00000000-0000-0000-0000-000000000000}"/>
          </ac:spMkLst>
        </pc:spChg>
        <pc:spChg chg="mod">
          <ac:chgData name="Dominique Yolin" userId="b2feb37b8f3e1687" providerId="LiveId" clId="{2AFCAF3D-9E4D-438D-8AA0-7822791EFA89}" dt="2019-01-13T11:52:06.234" v="596" actId="2085"/>
          <ac:spMkLst>
            <pc:docMk/>
            <pc:sldMk cId="3514845104" sldId="292"/>
            <ac:spMk id="362" creationId="{00000000-0000-0000-0000-000000000000}"/>
          </ac:spMkLst>
        </pc:spChg>
        <pc:spChg chg="mod">
          <ac:chgData name="Dominique Yolin" userId="b2feb37b8f3e1687" providerId="LiveId" clId="{2AFCAF3D-9E4D-438D-8AA0-7822791EFA89}" dt="2019-01-13T11:51:59.962" v="594" actId="1076"/>
          <ac:spMkLst>
            <pc:docMk/>
            <pc:sldMk cId="3514845104" sldId="292"/>
            <ac:spMk id="363" creationId="{00000000-0000-0000-0000-000000000000}"/>
          </ac:spMkLst>
        </pc:spChg>
        <pc:spChg chg="mod">
          <ac:chgData name="Dominique Yolin" userId="b2feb37b8f3e1687" providerId="LiveId" clId="{2AFCAF3D-9E4D-438D-8AA0-7822791EFA89}" dt="2019-01-13T11:51:55.827" v="592" actId="1076"/>
          <ac:spMkLst>
            <pc:docMk/>
            <pc:sldMk cId="3514845104" sldId="292"/>
            <ac:spMk id="364" creationId="{00000000-0000-0000-0000-000000000000}"/>
          </ac:spMkLst>
        </pc:spChg>
        <pc:spChg chg="mod">
          <ac:chgData name="Dominique Yolin" userId="b2feb37b8f3e1687" providerId="LiveId" clId="{2AFCAF3D-9E4D-438D-8AA0-7822791EFA89}" dt="2019-01-13T11:51:57.322" v="593" actId="1076"/>
          <ac:spMkLst>
            <pc:docMk/>
            <pc:sldMk cId="3514845104" sldId="292"/>
            <ac:spMk id="365" creationId="{00000000-0000-0000-0000-000000000000}"/>
          </ac:spMkLst>
        </pc:spChg>
        <pc:spChg chg="mod">
          <ac:chgData name="Dominique Yolin" userId="b2feb37b8f3e1687" providerId="LiveId" clId="{2AFCAF3D-9E4D-438D-8AA0-7822791EFA89}" dt="2019-01-13T11:52:54.506" v="608" actId="1076"/>
          <ac:spMkLst>
            <pc:docMk/>
            <pc:sldMk cId="3514845104" sldId="292"/>
            <ac:spMk id="366" creationId="{00000000-0000-0000-0000-000000000000}"/>
          </ac:spMkLst>
        </pc:spChg>
        <pc:spChg chg="mod">
          <ac:chgData name="Dominique Yolin" userId="b2feb37b8f3e1687" providerId="LiveId" clId="{2AFCAF3D-9E4D-438D-8AA0-7822791EFA89}" dt="2019-01-13T11:53:40.523" v="621" actId="1076"/>
          <ac:spMkLst>
            <pc:docMk/>
            <pc:sldMk cId="3514845104" sldId="292"/>
            <ac:spMk id="367" creationId="{00000000-0000-0000-0000-000000000000}"/>
          </ac:spMkLst>
        </pc:spChg>
        <pc:spChg chg="mod">
          <ac:chgData name="Dominique Yolin" userId="b2feb37b8f3e1687" providerId="LiveId" clId="{2AFCAF3D-9E4D-438D-8AA0-7822791EFA89}" dt="2019-01-13T11:53:42.954" v="622" actId="1076"/>
          <ac:spMkLst>
            <pc:docMk/>
            <pc:sldMk cId="3514845104" sldId="292"/>
            <ac:spMk id="368" creationId="{00000000-0000-0000-0000-000000000000}"/>
          </ac:spMkLst>
        </pc:spChg>
        <pc:spChg chg="mod">
          <ac:chgData name="Dominique Yolin" userId="b2feb37b8f3e1687" providerId="LiveId" clId="{2AFCAF3D-9E4D-438D-8AA0-7822791EFA89}" dt="2019-01-13T11:53:57.748" v="636" actId="20577"/>
          <ac:spMkLst>
            <pc:docMk/>
            <pc:sldMk cId="3514845104" sldId="292"/>
            <ac:spMk id="369" creationId="{00000000-0000-0000-0000-000000000000}"/>
          </ac:spMkLst>
        </pc:spChg>
        <pc:spChg chg="mod">
          <ac:chgData name="Dominique Yolin" userId="b2feb37b8f3e1687" providerId="LiveId" clId="{2AFCAF3D-9E4D-438D-8AA0-7822791EFA89}" dt="2019-01-13T11:52:26.347" v="601" actId="1076"/>
          <ac:spMkLst>
            <pc:docMk/>
            <pc:sldMk cId="3514845104" sldId="292"/>
            <ac:spMk id="370" creationId="{00000000-0000-0000-0000-000000000000}"/>
          </ac:spMkLst>
        </pc:spChg>
        <pc:spChg chg="del mod">
          <ac:chgData name="Dominique Yolin" userId="b2feb37b8f3e1687" providerId="LiveId" clId="{2AFCAF3D-9E4D-438D-8AA0-7822791EFA89}" dt="2019-01-13T11:53:20.851" v="614" actId="478"/>
          <ac:spMkLst>
            <pc:docMk/>
            <pc:sldMk cId="3514845104" sldId="292"/>
            <ac:spMk id="371" creationId="{00000000-0000-0000-0000-000000000000}"/>
          </ac:spMkLst>
        </pc:spChg>
        <pc:spChg chg="mod">
          <ac:chgData name="Dominique Yolin" userId="b2feb37b8f3e1687" providerId="LiveId" clId="{2AFCAF3D-9E4D-438D-8AA0-7822791EFA89}" dt="2019-01-13T11:54:09.347" v="637" actId="14100"/>
          <ac:spMkLst>
            <pc:docMk/>
            <pc:sldMk cId="3514845104" sldId="292"/>
            <ac:spMk id="372" creationId="{00000000-0000-0000-0000-000000000000}"/>
          </ac:spMkLst>
        </pc:spChg>
        <pc:spChg chg="mod">
          <ac:chgData name="Dominique Yolin" userId="b2feb37b8f3e1687" providerId="LiveId" clId="{2AFCAF3D-9E4D-438D-8AA0-7822791EFA89}" dt="2019-01-13T11:53:36.348" v="620" actId="1036"/>
          <ac:spMkLst>
            <pc:docMk/>
            <pc:sldMk cId="3514845104" sldId="292"/>
            <ac:spMk id="373" creationId="{00000000-0000-0000-0000-000000000000}"/>
          </ac:spMkLst>
        </pc:spChg>
        <pc:spChg chg="mod">
          <ac:chgData name="Dominique Yolin" userId="b2feb37b8f3e1687" providerId="LiveId" clId="{2AFCAF3D-9E4D-438D-8AA0-7822791EFA89}" dt="2019-01-13T11:53:31.858" v="618" actId="1076"/>
          <ac:spMkLst>
            <pc:docMk/>
            <pc:sldMk cId="3514845104" sldId="292"/>
            <ac:spMk id="374" creationId="{00000000-0000-0000-0000-000000000000}"/>
          </ac:spMkLst>
        </pc:spChg>
        <pc:spChg chg="mod">
          <ac:chgData name="Dominique Yolin" userId="b2feb37b8f3e1687" providerId="LiveId" clId="{2AFCAF3D-9E4D-438D-8AA0-7822791EFA89}" dt="2019-01-13T11:53:06.538" v="612" actId="14100"/>
          <ac:spMkLst>
            <pc:docMk/>
            <pc:sldMk cId="3514845104" sldId="292"/>
            <ac:spMk id="375" creationId="{00000000-0000-0000-0000-000000000000}"/>
          </ac:spMkLst>
        </pc:spChg>
        <pc:spChg chg="mod">
          <ac:chgData name="Dominique Yolin" userId="b2feb37b8f3e1687" providerId="LiveId" clId="{2AFCAF3D-9E4D-438D-8AA0-7822791EFA89}" dt="2019-01-13T11:53:02.459" v="610" actId="1076"/>
          <ac:spMkLst>
            <pc:docMk/>
            <pc:sldMk cId="3514845104" sldId="292"/>
            <ac:spMk id="376" creationId="{00000000-0000-0000-0000-000000000000}"/>
          </ac:spMkLst>
        </pc:spChg>
        <pc:spChg chg="mod">
          <ac:chgData name="Dominique Yolin" userId="b2feb37b8f3e1687" providerId="LiveId" clId="{2AFCAF3D-9E4D-438D-8AA0-7822791EFA89}" dt="2019-01-13T11:52:32.875" v="604" actId="1076"/>
          <ac:spMkLst>
            <pc:docMk/>
            <pc:sldMk cId="3514845104" sldId="292"/>
            <ac:spMk id="377" creationId="{00000000-0000-0000-0000-000000000000}"/>
          </ac:spMkLst>
        </pc:spChg>
      </pc:sldChg>
      <pc:sldChg chg="addSp delSp modSp add modTransition">
        <pc:chgData name="Dominique Yolin" userId="b2feb37b8f3e1687" providerId="LiveId" clId="{2AFCAF3D-9E4D-438D-8AA0-7822791EFA89}" dt="2019-01-13T12:47:38.750" v="2402" actId="20577"/>
        <pc:sldMkLst>
          <pc:docMk/>
          <pc:sldMk cId="2291635817" sldId="296"/>
        </pc:sldMkLst>
        <pc:spChg chg="add mod">
          <ac:chgData name="Dominique Yolin" userId="b2feb37b8f3e1687" providerId="LiveId" clId="{2AFCAF3D-9E4D-438D-8AA0-7822791EFA89}" dt="2019-01-13T12:47:38.750" v="2402" actId="20577"/>
          <ac:spMkLst>
            <pc:docMk/>
            <pc:sldMk cId="2291635817" sldId="296"/>
            <ac:spMk id="2" creationId="{E184BB09-C133-4CD5-9244-4C1F29D7E434}"/>
          </ac:spMkLst>
        </pc:spChg>
        <pc:spChg chg="add del mod">
          <ac:chgData name="Dominique Yolin" userId="b2feb37b8f3e1687" providerId="LiveId" clId="{2AFCAF3D-9E4D-438D-8AA0-7822791EFA89}" dt="2019-01-13T12:09:07.856" v="1038"/>
          <ac:spMkLst>
            <pc:docMk/>
            <pc:sldMk cId="2291635817" sldId="296"/>
            <ac:spMk id="3" creationId="{87739C8C-1759-47BD-95D6-6B260B6C627B}"/>
          </ac:spMkLst>
        </pc:spChg>
        <pc:spChg chg="add del mod">
          <ac:chgData name="Dominique Yolin" userId="b2feb37b8f3e1687" providerId="LiveId" clId="{2AFCAF3D-9E4D-438D-8AA0-7822791EFA89}" dt="2019-01-13T12:09:07.856" v="1038"/>
          <ac:spMkLst>
            <pc:docMk/>
            <pc:sldMk cId="2291635817" sldId="296"/>
            <ac:spMk id="4" creationId="{BB5799F4-C03D-4B4E-B2EB-41AF5990B3E5}"/>
          </ac:spMkLst>
        </pc:spChg>
        <pc:spChg chg="add mod">
          <ac:chgData name="Dominique Yolin" userId="b2feb37b8f3e1687" providerId="LiveId" clId="{2AFCAF3D-9E4D-438D-8AA0-7822791EFA89}" dt="2019-01-13T12:40:57.728" v="1504" actId="20577"/>
          <ac:spMkLst>
            <pc:docMk/>
            <pc:sldMk cId="2291635817" sldId="296"/>
            <ac:spMk id="5" creationId="{9FFEDDC7-4A67-4926-ABA0-12B0CCC6186F}"/>
          </ac:spMkLst>
        </pc:spChg>
        <pc:spChg chg="add del mod">
          <ac:chgData name="Dominique Yolin" userId="b2feb37b8f3e1687" providerId="LiveId" clId="{2AFCAF3D-9E4D-438D-8AA0-7822791EFA89}" dt="2019-01-13T12:09:16.523" v="1044"/>
          <ac:spMkLst>
            <pc:docMk/>
            <pc:sldMk cId="2291635817" sldId="296"/>
            <ac:spMk id="6" creationId="{BEAB4254-B654-4B8F-A48F-28BC96F61502}"/>
          </ac:spMkLst>
        </pc:spChg>
        <pc:spChg chg="add del mod">
          <ac:chgData name="Dominique Yolin" userId="b2feb37b8f3e1687" providerId="LiveId" clId="{2AFCAF3D-9E4D-438D-8AA0-7822791EFA89}" dt="2019-01-13T12:09:16.523" v="1044"/>
          <ac:spMkLst>
            <pc:docMk/>
            <pc:sldMk cId="2291635817" sldId="296"/>
            <ac:spMk id="7" creationId="{221B2C3F-A0CE-40CE-A618-0CDF4D287341}"/>
          </ac:spMkLst>
        </pc:spChg>
        <pc:spChg chg="del mod">
          <ac:chgData name="Dominique Yolin" userId="b2feb37b8f3e1687" providerId="LiveId" clId="{2AFCAF3D-9E4D-438D-8AA0-7822791EFA89}" dt="2019-01-13T12:09:12.532" v="1040" actId="478"/>
          <ac:spMkLst>
            <pc:docMk/>
            <pc:sldMk cId="2291635817" sldId="296"/>
            <ac:spMk id="384" creationId="{00000000-0000-0000-0000-000000000000}"/>
          </ac:spMkLst>
        </pc:spChg>
        <pc:spChg chg="del">
          <ac:chgData name="Dominique Yolin" userId="b2feb37b8f3e1687" providerId="LiveId" clId="{2AFCAF3D-9E4D-438D-8AA0-7822791EFA89}" dt="2019-01-13T12:09:01.219" v="1035" actId="478"/>
          <ac:spMkLst>
            <pc:docMk/>
            <pc:sldMk cId="2291635817" sldId="296"/>
            <ac:spMk id="385" creationId="{00000000-0000-0000-0000-000000000000}"/>
          </ac:spMkLst>
        </pc:spChg>
        <pc:graphicFrameChg chg="add del">
          <ac:chgData name="Dominique Yolin" userId="b2feb37b8f3e1687" providerId="LiveId" clId="{2AFCAF3D-9E4D-438D-8AA0-7822791EFA89}" dt="2019-01-13T12:29:34.227" v="1465"/>
          <ac:graphicFrameMkLst>
            <pc:docMk/>
            <pc:sldMk cId="2291635817" sldId="296"/>
            <ac:graphicFrameMk id="8" creationId="{A28CDB22-183F-48CB-B2CE-6303AF5E8977}"/>
          </ac:graphicFrameMkLst>
        </pc:graphicFrameChg>
      </pc:sldChg>
      <pc:sldChg chg="addSp delSp modSp add modTransition">
        <pc:chgData name="Dominique Yolin" userId="b2feb37b8f3e1687" providerId="LiveId" clId="{2AFCAF3D-9E4D-438D-8AA0-7822791EFA89}" dt="2019-01-13T12:47:29.558" v="2399" actId="20577"/>
        <pc:sldMkLst>
          <pc:docMk/>
          <pc:sldMk cId="2791387122" sldId="297"/>
        </pc:sldMkLst>
        <pc:spChg chg="add mod">
          <ac:chgData name="Dominique Yolin" userId="b2feb37b8f3e1687" providerId="LiveId" clId="{2AFCAF3D-9E4D-438D-8AA0-7822791EFA89}" dt="2019-01-13T12:47:29.558" v="2399" actId="20577"/>
          <ac:spMkLst>
            <pc:docMk/>
            <pc:sldMk cId="2791387122" sldId="297"/>
            <ac:spMk id="2" creationId="{FF0BEB8A-F24A-4930-8749-4994620486EC}"/>
          </ac:spMkLst>
        </pc:spChg>
        <pc:spChg chg="add mod">
          <ac:chgData name="Dominique Yolin" userId="b2feb37b8f3e1687" providerId="LiveId" clId="{2AFCAF3D-9E4D-438D-8AA0-7822791EFA89}" dt="2019-01-13T12:47:02.952" v="2383" actId="5793"/>
          <ac:spMkLst>
            <pc:docMk/>
            <pc:sldMk cId="2791387122" sldId="297"/>
            <ac:spMk id="3" creationId="{B050B404-1DB2-4E09-8A0D-715ED503F70C}"/>
          </ac:spMkLst>
        </pc:spChg>
        <pc:spChg chg="add del mod">
          <ac:chgData name="Dominique Yolin" userId="b2feb37b8f3e1687" providerId="LiveId" clId="{2AFCAF3D-9E4D-438D-8AA0-7822791EFA89}" dt="2019-01-13T12:47:06.906" v="2384"/>
          <ac:spMkLst>
            <pc:docMk/>
            <pc:sldMk cId="2791387122" sldId="297"/>
            <ac:spMk id="4" creationId="{8484270D-0CFF-4AF6-A891-0C6B43D7ACF6}"/>
          </ac:spMkLst>
        </pc:spChg>
        <pc:spChg chg="add del mod">
          <ac:chgData name="Dominique Yolin" userId="b2feb37b8f3e1687" providerId="LiveId" clId="{2AFCAF3D-9E4D-438D-8AA0-7822791EFA89}" dt="2019-01-13T12:47:06.906" v="2384"/>
          <ac:spMkLst>
            <pc:docMk/>
            <pc:sldMk cId="2791387122" sldId="297"/>
            <ac:spMk id="5" creationId="{AD5A7F0A-6B0C-40E5-986E-28E60A0F126E}"/>
          </ac:spMkLst>
        </pc:spChg>
        <pc:spChg chg="del mod">
          <ac:chgData name="Dominique Yolin" userId="b2feb37b8f3e1687" providerId="LiveId" clId="{2AFCAF3D-9E4D-438D-8AA0-7822791EFA89}" dt="2019-01-13T12:46:58.278" v="2381" actId="478"/>
          <ac:spMkLst>
            <pc:docMk/>
            <pc:sldMk cId="2791387122" sldId="297"/>
            <ac:spMk id="386" creationId="{00000000-0000-0000-0000-000000000000}"/>
          </ac:spMkLst>
        </pc:spChg>
        <pc:spChg chg="del mod">
          <ac:chgData name="Dominique Yolin" userId="b2feb37b8f3e1687" providerId="LiveId" clId="{2AFCAF3D-9E4D-438D-8AA0-7822791EFA89}" dt="2019-01-13T12:46:51.749" v="2376" actId="478"/>
          <ac:spMkLst>
            <pc:docMk/>
            <pc:sldMk cId="2791387122" sldId="297"/>
            <ac:spMk id="387" creationId="{00000000-0000-0000-0000-000000000000}"/>
          </ac:spMkLst>
        </pc:spChg>
      </pc:sldChg>
      <pc:sldChg chg="addSp delSp modSp add modTransition">
        <pc:chgData name="Dominique Yolin" userId="b2feb37b8f3e1687" providerId="LiveId" clId="{2AFCAF3D-9E4D-438D-8AA0-7822791EFA89}" dt="2019-01-13T14:38:50.399" v="2468" actId="27636"/>
        <pc:sldMkLst>
          <pc:docMk/>
          <pc:sldMk cId="3425665419" sldId="298"/>
        </pc:sldMkLst>
        <pc:spChg chg="add mod">
          <ac:chgData name="Dominique Yolin" userId="b2feb37b8f3e1687" providerId="LiveId" clId="{2AFCAF3D-9E4D-438D-8AA0-7822791EFA89}" dt="2019-01-13T14:38:36.503" v="2462" actId="27636"/>
          <ac:spMkLst>
            <pc:docMk/>
            <pc:sldMk cId="3425665419" sldId="298"/>
            <ac:spMk id="2" creationId="{91C5C66A-A48E-479A-90D1-D1C48FDD5E15}"/>
          </ac:spMkLst>
        </pc:spChg>
        <pc:spChg chg="add mod">
          <ac:chgData name="Dominique Yolin" userId="b2feb37b8f3e1687" providerId="LiveId" clId="{2AFCAF3D-9E4D-438D-8AA0-7822791EFA89}" dt="2019-01-13T14:38:50.399" v="2468" actId="27636"/>
          <ac:spMkLst>
            <pc:docMk/>
            <pc:sldMk cId="3425665419" sldId="298"/>
            <ac:spMk id="3" creationId="{9CF07198-BD2F-47A6-87C3-9F5188F12F1E}"/>
          </ac:spMkLst>
        </pc:spChg>
        <pc:spChg chg="add del mod">
          <ac:chgData name="Dominique Yolin" userId="b2feb37b8f3e1687" providerId="LiveId" clId="{2AFCAF3D-9E4D-438D-8AA0-7822791EFA89}" dt="2019-01-13T12:47:59.650" v="2412"/>
          <ac:spMkLst>
            <pc:docMk/>
            <pc:sldMk cId="3425665419" sldId="298"/>
            <ac:spMk id="4" creationId="{875DC43D-FE7A-4703-BA68-CBC30FEEAA88}"/>
          </ac:spMkLst>
        </pc:spChg>
        <pc:spChg chg="add del mod">
          <ac:chgData name="Dominique Yolin" userId="b2feb37b8f3e1687" providerId="LiveId" clId="{2AFCAF3D-9E4D-438D-8AA0-7822791EFA89}" dt="2019-01-13T12:47:59.650" v="2412"/>
          <ac:spMkLst>
            <pc:docMk/>
            <pc:sldMk cId="3425665419" sldId="298"/>
            <ac:spMk id="5" creationId="{42B6984E-B917-48E7-9642-92804B30EFD9}"/>
          </ac:spMkLst>
        </pc:spChg>
        <pc:spChg chg="del mod">
          <ac:chgData name="Dominique Yolin" userId="b2feb37b8f3e1687" providerId="LiveId" clId="{2AFCAF3D-9E4D-438D-8AA0-7822791EFA89}" dt="2019-01-13T12:47:57.693" v="2410" actId="478"/>
          <ac:spMkLst>
            <pc:docMk/>
            <pc:sldMk cId="3425665419" sldId="298"/>
            <ac:spMk id="389" creationId="{00000000-0000-0000-0000-000000000000}"/>
          </ac:spMkLst>
        </pc:spChg>
        <pc:spChg chg="del mod">
          <ac:chgData name="Dominique Yolin" userId="b2feb37b8f3e1687" providerId="LiveId" clId="{2AFCAF3D-9E4D-438D-8AA0-7822791EFA89}" dt="2019-01-13T12:47:48.887" v="2404" actId="478"/>
          <ac:spMkLst>
            <pc:docMk/>
            <pc:sldMk cId="3425665419" sldId="298"/>
            <ac:spMk id="390" creationId="{00000000-0000-0000-0000-000000000000}"/>
          </ac:spMkLst>
        </pc:spChg>
      </pc:sldChg>
      <pc:sldChg chg="addSp delSp modSp add modTransition">
        <pc:chgData name="Dominique Yolin" userId="b2feb37b8f3e1687" providerId="LiveId" clId="{2AFCAF3D-9E4D-438D-8AA0-7822791EFA89}" dt="2019-01-13T14:39:48.995" v="2527" actId="27636"/>
        <pc:sldMkLst>
          <pc:docMk/>
          <pc:sldMk cId="808148339" sldId="299"/>
        </pc:sldMkLst>
        <pc:spChg chg="add mod">
          <ac:chgData name="Dominique Yolin" userId="b2feb37b8f3e1687" providerId="LiveId" clId="{2AFCAF3D-9E4D-438D-8AA0-7822791EFA89}" dt="2019-01-13T14:39:48.995" v="2527" actId="27636"/>
          <ac:spMkLst>
            <pc:docMk/>
            <pc:sldMk cId="808148339" sldId="299"/>
            <ac:spMk id="2" creationId="{C265188F-9D99-4F4B-A8AB-3F879F4324CA}"/>
          </ac:spMkLst>
        </pc:spChg>
        <pc:spChg chg="add mod">
          <ac:chgData name="Dominique Yolin" userId="b2feb37b8f3e1687" providerId="LiveId" clId="{2AFCAF3D-9E4D-438D-8AA0-7822791EFA89}" dt="2019-01-13T14:39:38.165" v="2516" actId="20577"/>
          <ac:spMkLst>
            <pc:docMk/>
            <pc:sldMk cId="808148339" sldId="299"/>
            <ac:spMk id="3" creationId="{48EB5DC0-023E-40C6-907A-2DBD8CDB41E5}"/>
          </ac:spMkLst>
        </pc:spChg>
        <pc:spChg chg="add del mod">
          <ac:chgData name="Dominique Yolin" userId="b2feb37b8f3e1687" providerId="LiveId" clId="{2AFCAF3D-9E4D-438D-8AA0-7822791EFA89}" dt="2019-01-13T14:39:15.838" v="2479"/>
          <ac:spMkLst>
            <pc:docMk/>
            <pc:sldMk cId="808148339" sldId="299"/>
            <ac:spMk id="4" creationId="{DDD04FDF-DDFA-4491-AC94-AFA33414B1FF}"/>
          </ac:spMkLst>
        </pc:spChg>
        <pc:spChg chg="add del mod">
          <ac:chgData name="Dominique Yolin" userId="b2feb37b8f3e1687" providerId="LiveId" clId="{2AFCAF3D-9E4D-438D-8AA0-7822791EFA89}" dt="2019-01-13T14:39:15.838" v="2479"/>
          <ac:spMkLst>
            <pc:docMk/>
            <pc:sldMk cId="808148339" sldId="299"/>
            <ac:spMk id="5" creationId="{659D29E0-D1FB-4711-9EB2-BE60DFD5A823}"/>
          </ac:spMkLst>
        </pc:spChg>
        <pc:spChg chg="del mod">
          <ac:chgData name="Dominique Yolin" userId="b2feb37b8f3e1687" providerId="LiveId" clId="{2AFCAF3D-9E4D-438D-8AA0-7822791EFA89}" dt="2019-01-13T14:39:11.395" v="2475" actId="478"/>
          <ac:spMkLst>
            <pc:docMk/>
            <pc:sldMk cId="808148339" sldId="299"/>
            <ac:spMk id="391" creationId="{00000000-0000-0000-0000-000000000000}"/>
          </ac:spMkLst>
        </pc:spChg>
        <pc:spChg chg="del mod">
          <ac:chgData name="Dominique Yolin" userId="b2feb37b8f3e1687" providerId="LiveId" clId="{2AFCAF3D-9E4D-438D-8AA0-7822791EFA89}" dt="2019-01-13T14:39:03.685" v="2470" actId="478"/>
          <ac:spMkLst>
            <pc:docMk/>
            <pc:sldMk cId="808148339" sldId="299"/>
            <ac:spMk id="392" creationId="{00000000-0000-0000-0000-000000000000}"/>
          </ac:spMkLst>
        </pc:spChg>
      </pc:sldChg>
      <pc:sldChg chg="addSp delSp modSp add modTransition">
        <pc:chgData name="Dominique Yolin" userId="b2feb37b8f3e1687" providerId="LiveId" clId="{2AFCAF3D-9E4D-438D-8AA0-7822791EFA89}" dt="2019-01-13T14:41:20.143" v="2563" actId="27636"/>
        <pc:sldMkLst>
          <pc:docMk/>
          <pc:sldMk cId="2736489846" sldId="304"/>
        </pc:sldMkLst>
        <pc:spChg chg="add mod">
          <ac:chgData name="Dominique Yolin" userId="b2feb37b8f3e1687" providerId="LiveId" clId="{2AFCAF3D-9E4D-438D-8AA0-7822791EFA89}" dt="2019-01-13T14:40:13.785" v="2542" actId="27636"/>
          <ac:spMkLst>
            <pc:docMk/>
            <pc:sldMk cId="2736489846" sldId="304"/>
            <ac:spMk id="2" creationId="{33162E08-88C1-42C9-B1CF-68A721D86018}"/>
          </ac:spMkLst>
        </pc:spChg>
        <pc:spChg chg="add mod">
          <ac:chgData name="Dominique Yolin" userId="b2feb37b8f3e1687" providerId="LiveId" clId="{2AFCAF3D-9E4D-438D-8AA0-7822791EFA89}" dt="2019-01-13T14:41:20.143" v="2563" actId="27636"/>
          <ac:spMkLst>
            <pc:docMk/>
            <pc:sldMk cId="2736489846" sldId="304"/>
            <ac:spMk id="3" creationId="{70DA3F22-7C26-4D8F-87CA-739AC710479C}"/>
          </ac:spMkLst>
        </pc:spChg>
        <pc:spChg chg="add del mod">
          <ac:chgData name="Dominique Yolin" userId="b2feb37b8f3e1687" providerId="LiveId" clId="{2AFCAF3D-9E4D-438D-8AA0-7822791EFA89}" dt="2019-01-13T14:40:14.904" v="2543"/>
          <ac:spMkLst>
            <pc:docMk/>
            <pc:sldMk cId="2736489846" sldId="304"/>
            <ac:spMk id="4" creationId="{A96F91B1-B28D-4535-8DD7-723FF78FBDA8}"/>
          </ac:spMkLst>
        </pc:spChg>
        <pc:spChg chg="add del mod">
          <ac:chgData name="Dominique Yolin" userId="b2feb37b8f3e1687" providerId="LiveId" clId="{2AFCAF3D-9E4D-438D-8AA0-7822791EFA89}" dt="2019-01-13T14:40:14.904" v="2543"/>
          <ac:spMkLst>
            <pc:docMk/>
            <pc:sldMk cId="2736489846" sldId="304"/>
            <ac:spMk id="5" creationId="{4A7B773F-5529-474A-A982-EA7D61808747}"/>
          </ac:spMkLst>
        </pc:spChg>
        <pc:spChg chg="add del mod">
          <ac:chgData name="Dominique Yolin" userId="b2feb37b8f3e1687" providerId="LiveId" clId="{2AFCAF3D-9E4D-438D-8AA0-7822791EFA89}" dt="2019-01-13T14:41:20.055" v="2562"/>
          <ac:spMkLst>
            <pc:docMk/>
            <pc:sldMk cId="2736489846" sldId="304"/>
            <ac:spMk id="6" creationId="{3038F1A3-1B1F-4A2E-8291-1D2B796CE874}"/>
          </ac:spMkLst>
        </pc:spChg>
        <pc:spChg chg="add del mod">
          <ac:chgData name="Dominique Yolin" userId="b2feb37b8f3e1687" providerId="LiveId" clId="{2AFCAF3D-9E4D-438D-8AA0-7822791EFA89}" dt="2019-01-13T14:41:20.055" v="2562"/>
          <ac:spMkLst>
            <pc:docMk/>
            <pc:sldMk cId="2736489846" sldId="304"/>
            <ac:spMk id="7" creationId="{A9CF923C-FF22-4EF4-AC89-72B10BA365DF}"/>
          </ac:spMkLst>
        </pc:spChg>
        <pc:spChg chg="del mod">
          <ac:chgData name="Dominique Yolin" userId="b2feb37b8f3e1687" providerId="LiveId" clId="{2AFCAF3D-9E4D-438D-8AA0-7822791EFA89}" dt="2019-01-13T14:40:08.811" v="2534" actId="478"/>
          <ac:spMkLst>
            <pc:docMk/>
            <pc:sldMk cId="2736489846" sldId="304"/>
            <ac:spMk id="401" creationId="{00000000-0000-0000-0000-000000000000}"/>
          </ac:spMkLst>
        </pc:spChg>
        <pc:spChg chg="del mod">
          <ac:chgData name="Dominique Yolin" userId="b2feb37b8f3e1687" providerId="LiveId" clId="{2AFCAF3D-9E4D-438D-8AA0-7822791EFA89}" dt="2019-01-13T14:40:02.244" v="2529" actId="478"/>
          <ac:spMkLst>
            <pc:docMk/>
            <pc:sldMk cId="2736489846" sldId="304"/>
            <ac:spMk id="402" creationId="{00000000-0000-0000-0000-000000000000}"/>
          </ac:spMkLst>
        </pc:spChg>
      </pc:sldChg>
      <pc:sldChg chg="addSp delSp modSp add modTransition">
        <pc:chgData name="Dominique Yolin" userId="b2feb37b8f3e1687" providerId="LiveId" clId="{2AFCAF3D-9E4D-438D-8AA0-7822791EFA89}" dt="2019-01-13T14:44:55.027" v="2587" actId="20577"/>
        <pc:sldMkLst>
          <pc:docMk/>
          <pc:sldMk cId="154596326" sldId="306"/>
        </pc:sldMkLst>
        <pc:spChg chg="add mod ord">
          <ac:chgData name="Dominique Yolin" userId="b2feb37b8f3e1687" providerId="LiveId" clId="{2AFCAF3D-9E4D-438D-8AA0-7822791EFA89}" dt="2019-01-13T14:44:45.505" v="2583"/>
          <ac:spMkLst>
            <pc:docMk/>
            <pc:sldMk cId="154596326" sldId="306"/>
            <ac:spMk id="2" creationId="{CAD3CE8B-FF1F-4996-90C6-6453C3380A3E}"/>
          </ac:spMkLst>
        </pc:spChg>
        <pc:spChg chg="add mod">
          <ac:chgData name="Dominique Yolin" userId="b2feb37b8f3e1687" providerId="LiveId" clId="{2AFCAF3D-9E4D-438D-8AA0-7822791EFA89}" dt="2019-01-13T14:44:55.027" v="2587" actId="20577"/>
          <ac:spMkLst>
            <pc:docMk/>
            <pc:sldMk cId="154596326" sldId="306"/>
            <ac:spMk id="3" creationId="{35252E2F-CA29-4B75-B5D4-A1D6FAF51268}"/>
          </ac:spMkLst>
        </pc:spChg>
        <pc:spChg chg="add del mod">
          <ac:chgData name="Dominique Yolin" userId="b2feb37b8f3e1687" providerId="LiveId" clId="{2AFCAF3D-9E4D-438D-8AA0-7822791EFA89}" dt="2019-01-13T14:42:16.231" v="2577"/>
          <ac:spMkLst>
            <pc:docMk/>
            <pc:sldMk cId="154596326" sldId="306"/>
            <ac:spMk id="4" creationId="{E94EB751-224A-42D8-B4FC-8DD4406C7707}"/>
          </ac:spMkLst>
        </pc:spChg>
        <pc:spChg chg="add del mod">
          <ac:chgData name="Dominique Yolin" userId="b2feb37b8f3e1687" providerId="LiveId" clId="{2AFCAF3D-9E4D-438D-8AA0-7822791EFA89}" dt="2019-01-13T14:42:16.231" v="2577"/>
          <ac:spMkLst>
            <pc:docMk/>
            <pc:sldMk cId="154596326" sldId="306"/>
            <ac:spMk id="5" creationId="{1D5F39BC-D3C0-40E3-9FCF-4BB72DDA5030}"/>
          </ac:spMkLst>
        </pc:spChg>
        <pc:spChg chg="del mod">
          <ac:chgData name="Dominique Yolin" userId="b2feb37b8f3e1687" providerId="LiveId" clId="{2AFCAF3D-9E4D-438D-8AA0-7822791EFA89}" dt="2019-01-13T14:41:42.752" v="2566" actId="478"/>
          <ac:spMkLst>
            <pc:docMk/>
            <pc:sldMk cId="154596326" sldId="306"/>
            <ac:spMk id="405" creationId="{00000000-0000-0000-0000-000000000000}"/>
          </ac:spMkLst>
        </pc:spChg>
        <pc:spChg chg="del mod">
          <ac:chgData name="Dominique Yolin" userId="b2feb37b8f3e1687" providerId="LiveId" clId="{2AFCAF3D-9E4D-438D-8AA0-7822791EFA89}" dt="2019-01-13T14:42:09.077" v="2572" actId="478"/>
          <ac:spMkLst>
            <pc:docMk/>
            <pc:sldMk cId="154596326" sldId="306"/>
            <ac:spMk id="406" creationId="{00000000-0000-0000-0000-000000000000}"/>
          </ac:spMkLst>
        </pc:spChg>
      </pc:sldChg>
      <pc:sldChg chg="add del setBg">
        <pc:chgData name="Dominique Yolin" userId="b2feb37b8f3e1687" providerId="LiveId" clId="{2AFCAF3D-9E4D-438D-8AA0-7822791EFA89}" dt="2019-01-13T11:16:47.915" v="8" actId="2696"/>
        <pc:sldMkLst>
          <pc:docMk/>
          <pc:sldMk cId="2931267030" sldId="540"/>
        </pc:sldMkLst>
      </pc:sldChg>
      <pc:sldChg chg="add del">
        <pc:chgData name="Dominique Yolin" userId="b2feb37b8f3e1687" providerId="LiveId" clId="{2AFCAF3D-9E4D-438D-8AA0-7822791EFA89}" dt="2019-01-13T11:16:50.370" v="11" actId="2696"/>
        <pc:sldMkLst>
          <pc:docMk/>
          <pc:sldMk cId="794629525" sldId="544"/>
        </pc:sldMkLst>
      </pc:sldChg>
      <pc:sldChg chg="add del">
        <pc:chgData name="Dominique Yolin" userId="b2feb37b8f3e1687" providerId="LiveId" clId="{2AFCAF3D-9E4D-438D-8AA0-7822791EFA89}" dt="2019-01-13T11:16:48.943" v="9" actId="2696"/>
        <pc:sldMkLst>
          <pc:docMk/>
          <pc:sldMk cId="2981680734" sldId="635"/>
        </pc:sldMkLst>
      </pc:sldChg>
      <pc:sldChg chg="modSp add ord">
        <pc:chgData name="Dominique Yolin" userId="b2feb37b8f3e1687" providerId="LiveId" clId="{2AFCAF3D-9E4D-438D-8AA0-7822791EFA89}" dt="2019-01-13T11:30:59.219" v="328"/>
        <pc:sldMkLst>
          <pc:docMk/>
          <pc:sldMk cId="3540246227" sldId="770"/>
        </pc:sldMkLst>
        <pc:spChg chg="mod">
          <ac:chgData name="Dominique Yolin" userId="b2feb37b8f3e1687" providerId="LiveId" clId="{2AFCAF3D-9E4D-438D-8AA0-7822791EFA89}" dt="2019-01-13T11:26:40.316" v="192" actId="27636"/>
          <ac:spMkLst>
            <pc:docMk/>
            <pc:sldMk cId="3540246227" sldId="770"/>
            <ac:spMk id="2" creationId="{59EA0014-5665-4AA3-ABF7-554DC4683E47}"/>
          </ac:spMkLst>
        </pc:spChg>
        <pc:spChg chg="mod">
          <ac:chgData name="Dominique Yolin" userId="b2feb37b8f3e1687" providerId="LiveId" clId="{2AFCAF3D-9E4D-438D-8AA0-7822791EFA89}" dt="2019-01-13T11:24:30.233" v="118" actId="20577"/>
          <ac:spMkLst>
            <pc:docMk/>
            <pc:sldMk cId="3540246227" sldId="770"/>
            <ac:spMk id="6" creationId="{CD7420BA-80D0-4D47-9292-822345371AAE}"/>
          </ac:spMkLst>
        </pc:spChg>
      </pc:sldChg>
      <pc:sldChg chg="add del">
        <pc:chgData name="Dominique Yolin" userId="b2feb37b8f3e1687" providerId="LiveId" clId="{2AFCAF3D-9E4D-438D-8AA0-7822791EFA89}" dt="2019-01-13T11:16:52.438" v="13" actId="2696"/>
        <pc:sldMkLst>
          <pc:docMk/>
          <pc:sldMk cId="2038698128" sldId="771"/>
        </pc:sldMkLst>
      </pc:sldChg>
      <pc:sldChg chg="modSp add ord">
        <pc:chgData name="Dominique Yolin" userId="b2feb37b8f3e1687" providerId="LiveId" clId="{2AFCAF3D-9E4D-438D-8AA0-7822791EFA89}" dt="2019-01-13T11:24:19.026" v="100" actId="20577"/>
        <pc:sldMkLst>
          <pc:docMk/>
          <pc:sldMk cId="1264283269" sldId="772"/>
        </pc:sldMkLst>
        <pc:spChg chg="mod">
          <ac:chgData name="Dominique Yolin" userId="b2feb37b8f3e1687" providerId="LiveId" clId="{2AFCAF3D-9E4D-438D-8AA0-7822791EFA89}" dt="2019-01-13T11:24:19.026" v="100" actId="20577"/>
          <ac:spMkLst>
            <pc:docMk/>
            <pc:sldMk cId="1264283269" sldId="772"/>
            <ac:spMk id="6" creationId="{3CFADF67-213B-4B5A-A882-12B916F1CCF6}"/>
          </ac:spMkLst>
        </pc:spChg>
      </pc:sldChg>
      <pc:sldChg chg="modSp add">
        <pc:chgData name="Dominique Yolin" userId="b2feb37b8f3e1687" providerId="LiveId" clId="{2AFCAF3D-9E4D-438D-8AA0-7822791EFA89}" dt="2019-01-13T11:17:04.330" v="53" actId="20577"/>
        <pc:sldMkLst>
          <pc:docMk/>
          <pc:sldMk cId="3688724407" sldId="773"/>
        </pc:sldMkLst>
        <pc:spChg chg="mod">
          <ac:chgData name="Dominique Yolin" userId="b2feb37b8f3e1687" providerId="LiveId" clId="{2AFCAF3D-9E4D-438D-8AA0-7822791EFA89}" dt="2019-01-13T11:17:04.330" v="53" actId="20577"/>
          <ac:spMkLst>
            <pc:docMk/>
            <pc:sldMk cId="3688724407" sldId="773"/>
            <ac:spMk id="11" creationId="{00000000-0000-0000-0000-000000000000}"/>
          </ac:spMkLst>
        </pc:spChg>
      </pc:sldChg>
      <pc:sldChg chg="modSp add">
        <pc:chgData name="Dominique Yolin" userId="b2feb37b8f3e1687" providerId="LiveId" clId="{2AFCAF3D-9E4D-438D-8AA0-7822791EFA89}" dt="2019-01-13T11:17:29.189" v="54" actId="14826"/>
        <pc:sldMkLst>
          <pc:docMk/>
          <pc:sldMk cId="507004336" sldId="774"/>
        </pc:sldMkLst>
        <pc:picChg chg="mod">
          <ac:chgData name="Dominique Yolin" userId="b2feb37b8f3e1687" providerId="LiveId" clId="{2AFCAF3D-9E4D-438D-8AA0-7822791EFA89}" dt="2019-01-13T11:17:29.189" v="54" actId="14826"/>
          <ac:picMkLst>
            <pc:docMk/>
            <pc:sldMk cId="507004336" sldId="774"/>
            <ac:picMk id="2" creationId="{F925A759-DDB0-1341-86B7-949E8C5C390B}"/>
          </ac:picMkLst>
        </pc:picChg>
      </pc:sldChg>
      <pc:sldChg chg="modSp add">
        <pc:chgData name="Dominique Yolin" userId="b2feb37b8f3e1687" providerId="LiveId" clId="{2AFCAF3D-9E4D-438D-8AA0-7822791EFA89}" dt="2019-01-13T11:27:47.868" v="237" actId="15"/>
        <pc:sldMkLst>
          <pc:docMk/>
          <pc:sldMk cId="3033195194" sldId="775"/>
        </pc:sldMkLst>
        <pc:spChg chg="mod">
          <ac:chgData name="Dominique Yolin" userId="b2feb37b8f3e1687" providerId="LiveId" clId="{2AFCAF3D-9E4D-438D-8AA0-7822791EFA89}" dt="2019-01-13T11:27:47.868" v="237" actId="15"/>
          <ac:spMkLst>
            <pc:docMk/>
            <pc:sldMk cId="3033195194" sldId="775"/>
            <ac:spMk id="2" creationId="{D2C6F80F-D984-466A-95CE-910B15159B97}"/>
          </ac:spMkLst>
        </pc:spChg>
        <pc:spChg chg="mod">
          <ac:chgData name="Dominique Yolin" userId="b2feb37b8f3e1687" providerId="LiveId" clId="{2AFCAF3D-9E4D-438D-8AA0-7822791EFA89}" dt="2019-01-13T11:27:11.434" v="206" actId="20577"/>
          <ac:spMkLst>
            <pc:docMk/>
            <pc:sldMk cId="3033195194" sldId="775"/>
            <ac:spMk id="3" creationId="{CE96EDC4-A10B-4846-ACCB-9C1F8C12AA86}"/>
          </ac:spMkLst>
        </pc:spChg>
      </pc:sldChg>
      <pc:sldChg chg="add del">
        <pc:chgData name="Dominique Yolin" userId="b2feb37b8f3e1687" providerId="LiveId" clId="{2AFCAF3D-9E4D-438D-8AA0-7822791EFA89}" dt="2019-01-13T11:18:22.357" v="56" actId="2696"/>
        <pc:sldMkLst>
          <pc:docMk/>
          <pc:sldMk cId="3160207247" sldId="775"/>
        </pc:sldMkLst>
      </pc:sldChg>
      <pc:sldChg chg="modSp add">
        <pc:chgData name="Dominique Yolin" userId="b2feb37b8f3e1687" providerId="LiveId" clId="{2AFCAF3D-9E4D-438D-8AA0-7822791EFA89}" dt="2019-01-13T11:30:22.602" v="326" actId="20577"/>
        <pc:sldMkLst>
          <pc:docMk/>
          <pc:sldMk cId="950421998" sldId="776"/>
        </pc:sldMkLst>
        <pc:spChg chg="mod">
          <ac:chgData name="Dominique Yolin" userId="b2feb37b8f3e1687" providerId="LiveId" clId="{2AFCAF3D-9E4D-438D-8AA0-7822791EFA89}" dt="2019-01-13T11:30:05.173" v="292" actId="27636"/>
          <ac:spMkLst>
            <pc:docMk/>
            <pc:sldMk cId="950421998" sldId="776"/>
            <ac:spMk id="2" creationId="{610AEB4A-5DB3-4510-96EE-352CDC2B7D16}"/>
          </ac:spMkLst>
        </pc:spChg>
        <pc:spChg chg="mod">
          <ac:chgData name="Dominique Yolin" userId="b2feb37b8f3e1687" providerId="LiveId" clId="{2AFCAF3D-9E4D-438D-8AA0-7822791EFA89}" dt="2019-01-13T11:30:22.602" v="326" actId="20577"/>
          <ac:spMkLst>
            <pc:docMk/>
            <pc:sldMk cId="950421998" sldId="776"/>
            <ac:spMk id="3" creationId="{3AF52FBB-CF36-493C-A0A4-97EC1F5122D8}"/>
          </ac:spMkLst>
        </pc:spChg>
      </pc:sldChg>
      <pc:sldChg chg="modSp add">
        <pc:chgData name="Dominique Yolin" userId="b2feb37b8f3e1687" providerId="LiveId" clId="{2AFCAF3D-9E4D-438D-8AA0-7822791EFA89}" dt="2019-01-13T11:33:01.691" v="429" actId="20577"/>
        <pc:sldMkLst>
          <pc:docMk/>
          <pc:sldMk cId="1521447514" sldId="777"/>
        </pc:sldMkLst>
        <pc:spChg chg="mod">
          <ac:chgData name="Dominique Yolin" userId="b2feb37b8f3e1687" providerId="LiveId" clId="{2AFCAF3D-9E4D-438D-8AA0-7822791EFA89}" dt="2019-01-13T11:33:01.691" v="429" actId="20577"/>
          <ac:spMkLst>
            <pc:docMk/>
            <pc:sldMk cId="1521447514" sldId="777"/>
            <ac:spMk id="2" creationId="{FEB0DF46-0116-4A05-830B-25AAF1E03A1D}"/>
          </ac:spMkLst>
        </pc:spChg>
        <pc:spChg chg="mod">
          <ac:chgData name="Dominique Yolin" userId="b2feb37b8f3e1687" providerId="LiveId" clId="{2AFCAF3D-9E4D-438D-8AA0-7822791EFA89}" dt="2019-01-13T11:31:21.215" v="329"/>
          <ac:spMkLst>
            <pc:docMk/>
            <pc:sldMk cId="1521447514" sldId="777"/>
            <ac:spMk id="3" creationId="{9451DCB5-EA8D-4926-85CE-9812EC032B9E}"/>
          </ac:spMkLst>
        </pc:spChg>
      </pc:sldChg>
      <pc:sldChg chg="modSp add ord">
        <pc:chgData name="Dominique Yolin" userId="b2feb37b8f3e1687" providerId="LiveId" clId="{2AFCAF3D-9E4D-438D-8AA0-7822791EFA89}" dt="2019-01-13T12:22:56.501" v="1423" actId="20577"/>
        <pc:sldMkLst>
          <pc:docMk/>
          <pc:sldMk cId="103133979" sldId="778"/>
        </pc:sldMkLst>
        <pc:spChg chg="mod">
          <ac:chgData name="Dominique Yolin" userId="b2feb37b8f3e1687" providerId="LiveId" clId="{2AFCAF3D-9E4D-438D-8AA0-7822791EFA89}" dt="2019-01-13T12:22:56.501" v="1423" actId="20577"/>
          <ac:spMkLst>
            <pc:docMk/>
            <pc:sldMk cId="103133979" sldId="778"/>
            <ac:spMk id="2" creationId="{B7DC1326-E6E4-4D4F-93AF-55A9C6AD7E39}"/>
          </ac:spMkLst>
        </pc:spChg>
        <pc:spChg chg="mod">
          <ac:chgData name="Dominique Yolin" userId="b2feb37b8f3e1687" providerId="LiveId" clId="{2AFCAF3D-9E4D-438D-8AA0-7822791EFA89}" dt="2019-01-13T12:21:11.333" v="1080" actId="20577"/>
          <ac:spMkLst>
            <pc:docMk/>
            <pc:sldMk cId="103133979" sldId="778"/>
            <ac:spMk id="3" creationId="{5D4AC0A4-81B0-44DD-AC73-8D4C20210C3C}"/>
          </ac:spMkLst>
        </pc:spChg>
      </pc:sldChg>
      <pc:sldChg chg="add del">
        <pc:chgData name="Dominique Yolin" userId="b2feb37b8f3e1687" providerId="LiveId" clId="{2AFCAF3D-9E4D-438D-8AA0-7822791EFA89}" dt="2019-01-13T11:40:33.510" v="485" actId="2696"/>
        <pc:sldMkLst>
          <pc:docMk/>
          <pc:sldMk cId="421478784" sldId="778"/>
        </pc:sldMkLst>
      </pc:sldChg>
      <pc:sldChg chg="add del">
        <pc:chgData name="Dominique Yolin" userId="b2feb37b8f3e1687" providerId="LiveId" clId="{2AFCAF3D-9E4D-438D-8AA0-7822791EFA89}" dt="2019-01-13T11:39:19.192" v="459" actId="2696"/>
        <pc:sldMkLst>
          <pc:docMk/>
          <pc:sldMk cId="1281319267" sldId="778"/>
        </pc:sldMkLst>
      </pc:sldChg>
      <pc:sldChg chg="modSp add modNotesTx">
        <pc:chgData name="Dominique Yolin" userId="b2feb37b8f3e1687" providerId="LiveId" clId="{2AFCAF3D-9E4D-438D-8AA0-7822791EFA89}" dt="2019-01-13T12:46:42.398" v="2374" actId="20577"/>
        <pc:sldMkLst>
          <pc:docMk/>
          <pc:sldMk cId="1158822381" sldId="779"/>
        </pc:sldMkLst>
        <pc:spChg chg="mod">
          <ac:chgData name="Dominique Yolin" userId="b2feb37b8f3e1687" providerId="LiveId" clId="{2AFCAF3D-9E4D-438D-8AA0-7822791EFA89}" dt="2019-01-13T12:46:12.007" v="2336" actId="20577"/>
          <ac:spMkLst>
            <pc:docMk/>
            <pc:sldMk cId="1158822381" sldId="779"/>
            <ac:spMk id="2" creationId="{196CAE02-1131-4302-AA07-4549F3C5E896}"/>
          </ac:spMkLst>
        </pc:spChg>
        <pc:spChg chg="mod">
          <ac:chgData name="Dominique Yolin" userId="b2feb37b8f3e1687" providerId="LiveId" clId="{2AFCAF3D-9E4D-438D-8AA0-7822791EFA89}" dt="2019-01-13T12:41:04.726" v="1529" actId="20577"/>
          <ac:spMkLst>
            <pc:docMk/>
            <pc:sldMk cId="1158822381" sldId="779"/>
            <ac:spMk id="3" creationId="{C499B2B7-6D57-461C-A3E3-D8D11793276A}"/>
          </ac:spMkLst>
        </pc:spChg>
      </pc:sldChg>
      <pc:sldMasterChg chg="del delSldLayout">
        <pc:chgData name="Dominique Yolin" userId="b2feb37b8f3e1687" providerId="LiveId" clId="{2AFCAF3D-9E4D-438D-8AA0-7822791EFA89}" dt="2019-01-13T11:16:52.453" v="25" actId="2696"/>
        <pc:sldMasterMkLst>
          <pc:docMk/>
          <pc:sldMasterMk cId="4034698029" sldId="2147483648"/>
        </pc:sldMasterMkLst>
        <pc:sldLayoutChg chg="del">
          <pc:chgData name="Dominique Yolin" userId="b2feb37b8f3e1687" providerId="LiveId" clId="{2AFCAF3D-9E4D-438D-8AA0-7822791EFA89}" dt="2019-01-13T11:16:52.439" v="14" actId="2696"/>
          <pc:sldLayoutMkLst>
            <pc:docMk/>
            <pc:sldMasterMk cId="4034698029" sldId="2147483648"/>
            <pc:sldLayoutMk cId="1650055675" sldId="2147483649"/>
          </pc:sldLayoutMkLst>
        </pc:sldLayoutChg>
        <pc:sldLayoutChg chg="del">
          <pc:chgData name="Dominique Yolin" userId="b2feb37b8f3e1687" providerId="LiveId" clId="{2AFCAF3D-9E4D-438D-8AA0-7822791EFA89}" dt="2019-01-13T11:16:52.440" v="15" actId="2696"/>
          <pc:sldLayoutMkLst>
            <pc:docMk/>
            <pc:sldMasterMk cId="4034698029" sldId="2147483648"/>
            <pc:sldLayoutMk cId="1401520913" sldId="2147483650"/>
          </pc:sldLayoutMkLst>
        </pc:sldLayoutChg>
        <pc:sldLayoutChg chg="del">
          <pc:chgData name="Dominique Yolin" userId="b2feb37b8f3e1687" providerId="LiveId" clId="{2AFCAF3D-9E4D-438D-8AA0-7822791EFA89}" dt="2019-01-13T11:16:52.441" v="16" actId="2696"/>
          <pc:sldLayoutMkLst>
            <pc:docMk/>
            <pc:sldMasterMk cId="4034698029" sldId="2147483648"/>
            <pc:sldLayoutMk cId="2649802416" sldId="2147483651"/>
          </pc:sldLayoutMkLst>
        </pc:sldLayoutChg>
        <pc:sldLayoutChg chg="del">
          <pc:chgData name="Dominique Yolin" userId="b2feb37b8f3e1687" providerId="LiveId" clId="{2AFCAF3D-9E4D-438D-8AA0-7822791EFA89}" dt="2019-01-13T11:16:52.442" v="17" actId="2696"/>
          <pc:sldLayoutMkLst>
            <pc:docMk/>
            <pc:sldMasterMk cId="4034698029" sldId="2147483648"/>
            <pc:sldLayoutMk cId="3629510257" sldId="2147483652"/>
          </pc:sldLayoutMkLst>
        </pc:sldLayoutChg>
        <pc:sldLayoutChg chg="del">
          <pc:chgData name="Dominique Yolin" userId="b2feb37b8f3e1687" providerId="LiveId" clId="{2AFCAF3D-9E4D-438D-8AA0-7822791EFA89}" dt="2019-01-13T11:16:52.443" v="18" actId="2696"/>
          <pc:sldLayoutMkLst>
            <pc:docMk/>
            <pc:sldMasterMk cId="4034698029" sldId="2147483648"/>
            <pc:sldLayoutMk cId="2395087848" sldId="2147483653"/>
          </pc:sldLayoutMkLst>
        </pc:sldLayoutChg>
        <pc:sldLayoutChg chg="del">
          <pc:chgData name="Dominique Yolin" userId="b2feb37b8f3e1687" providerId="LiveId" clId="{2AFCAF3D-9E4D-438D-8AA0-7822791EFA89}" dt="2019-01-13T11:16:52.444" v="19" actId="2696"/>
          <pc:sldLayoutMkLst>
            <pc:docMk/>
            <pc:sldMasterMk cId="4034698029" sldId="2147483648"/>
            <pc:sldLayoutMk cId="1175765069" sldId="2147483654"/>
          </pc:sldLayoutMkLst>
        </pc:sldLayoutChg>
        <pc:sldLayoutChg chg="del">
          <pc:chgData name="Dominique Yolin" userId="b2feb37b8f3e1687" providerId="LiveId" clId="{2AFCAF3D-9E4D-438D-8AA0-7822791EFA89}" dt="2019-01-13T11:16:52.444" v="20" actId="2696"/>
          <pc:sldLayoutMkLst>
            <pc:docMk/>
            <pc:sldMasterMk cId="4034698029" sldId="2147483648"/>
            <pc:sldLayoutMk cId="3235770901" sldId="2147483655"/>
          </pc:sldLayoutMkLst>
        </pc:sldLayoutChg>
        <pc:sldLayoutChg chg="del">
          <pc:chgData name="Dominique Yolin" userId="b2feb37b8f3e1687" providerId="LiveId" clId="{2AFCAF3D-9E4D-438D-8AA0-7822791EFA89}" dt="2019-01-13T11:16:52.446" v="21" actId="2696"/>
          <pc:sldLayoutMkLst>
            <pc:docMk/>
            <pc:sldMasterMk cId="4034698029" sldId="2147483648"/>
            <pc:sldLayoutMk cId="245169993" sldId="2147483656"/>
          </pc:sldLayoutMkLst>
        </pc:sldLayoutChg>
        <pc:sldLayoutChg chg="del">
          <pc:chgData name="Dominique Yolin" userId="b2feb37b8f3e1687" providerId="LiveId" clId="{2AFCAF3D-9E4D-438D-8AA0-7822791EFA89}" dt="2019-01-13T11:16:52.448" v="22" actId="2696"/>
          <pc:sldLayoutMkLst>
            <pc:docMk/>
            <pc:sldMasterMk cId="4034698029" sldId="2147483648"/>
            <pc:sldLayoutMk cId="3050885233" sldId="2147483657"/>
          </pc:sldLayoutMkLst>
        </pc:sldLayoutChg>
        <pc:sldLayoutChg chg="del">
          <pc:chgData name="Dominique Yolin" userId="b2feb37b8f3e1687" providerId="LiveId" clId="{2AFCAF3D-9E4D-438D-8AA0-7822791EFA89}" dt="2019-01-13T11:16:52.450" v="23" actId="2696"/>
          <pc:sldLayoutMkLst>
            <pc:docMk/>
            <pc:sldMasterMk cId="4034698029" sldId="2147483648"/>
            <pc:sldLayoutMk cId="1541267056" sldId="2147483658"/>
          </pc:sldLayoutMkLst>
        </pc:sldLayoutChg>
        <pc:sldLayoutChg chg="del">
          <pc:chgData name="Dominique Yolin" userId="b2feb37b8f3e1687" providerId="LiveId" clId="{2AFCAF3D-9E4D-438D-8AA0-7822791EFA89}" dt="2019-01-13T11:16:52.451" v="24" actId="2696"/>
          <pc:sldLayoutMkLst>
            <pc:docMk/>
            <pc:sldMasterMk cId="4034698029" sldId="2147483648"/>
            <pc:sldLayoutMk cId="2817728214" sldId="2147483659"/>
          </pc:sldLayoutMkLst>
        </pc:sldLayoutChg>
        <pc:sldLayoutChg chg="del">
          <pc:chgData name="Dominique Yolin" userId="b2feb37b8f3e1687" providerId="LiveId" clId="{2AFCAF3D-9E4D-438D-8AA0-7822791EFA89}" dt="2019-01-13T11:16:48.944" v="10" actId="2696"/>
          <pc:sldLayoutMkLst>
            <pc:docMk/>
            <pc:sldMasterMk cId="4034698029" sldId="2147483648"/>
            <pc:sldLayoutMk cId="753775937" sldId="2147483660"/>
          </pc:sldLayoutMkLst>
        </pc:sldLayoutChg>
        <pc:sldLayoutChg chg="del">
          <pc:chgData name="Dominique Yolin" userId="b2feb37b8f3e1687" providerId="LiveId" clId="{2AFCAF3D-9E4D-438D-8AA0-7822791EFA89}" dt="2019-01-13T11:16:50.371" v="12" actId="2696"/>
          <pc:sldLayoutMkLst>
            <pc:docMk/>
            <pc:sldMasterMk cId="4034698029" sldId="2147483648"/>
            <pc:sldLayoutMk cId="164143411" sldId="2147483661"/>
          </pc:sldLayoutMkLst>
        </pc:sldLayoutChg>
      </pc:sldMasterChg>
      <pc:sldMasterChg chg="delSldLayout">
        <pc:chgData name="Dominique Yolin" userId="b2feb37b8f3e1687" providerId="LiveId" clId="{2AFCAF3D-9E4D-438D-8AA0-7822791EFA89}" dt="2019-01-13T11:18:22.357" v="57" actId="2696"/>
        <pc:sldMasterMkLst>
          <pc:docMk/>
          <pc:sldMasterMk cId="1018694273" sldId="2147483662"/>
        </pc:sldMasterMkLst>
        <pc:sldLayoutChg chg="del">
          <pc:chgData name="Dominique Yolin" userId="b2feb37b8f3e1687" providerId="LiveId" clId="{2AFCAF3D-9E4D-438D-8AA0-7822791EFA89}" dt="2019-01-13T11:18:22.357" v="57" actId="2696"/>
          <pc:sldLayoutMkLst>
            <pc:docMk/>
            <pc:sldMasterMk cId="1018694273" sldId="2147483662"/>
            <pc:sldLayoutMk cId="891104783" sldId="2147483665"/>
          </pc:sldLayoutMkLst>
        </pc:sldLayoutChg>
      </pc:sldMasterChg>
    </pc:docChg>
  </pc:docChgLst>
  <pc:docChgLst>
    <pc:chgData name="Dominique" userId="b2feb37b8f3e1687" providerId="LiveId" clId="{E00E47A9-234B-4F7E-A48E-EDA3C471B67F}"/>
    <pc:docChg chg="undo redo custSel addSld delSld modSld sldOrd addSection modSection">
      <pc:chgData name="Dominique" userId="b2feb37b8f3e1687" providerId="LiveId" clId="{E00E47A9-234B-4F7E-A48E-EDA3C471B67F}" dt="2020-09-16T21:00:35.997" v="6963" actId="207"/>
      <pc:docMkLst>
        <pc:docMk/>
      </pc:docMkLst>
      <pc:sldChg chg="modSp add mod">
        <pc:chgData name="Dominique" userId="b2feb37b8f3e1687" providerId="LiveId" clId="{E00E47A9-234B-4F7E-A48E-EDA3C471B67F}" dt="2020-09-07T19:52:37.159" v="385" actId="20577"/>
        <pc:sldMkLst>
          <pc:docMk/>
          <pc:sldMk cId="3435268698" sldId="258"/>
        </pc:sldMkLst>
        <pc:spChg chg="mod">
          <ac:chgData name="Dominique" userId="b2feb37b8f3e1687" providerId="LiveId" clId="{E00E47A9-234B-4F7E-A48E-EDA3C471B67F}" dt="2020-09-07T19:52:37.159" v="385" actId="20577"/>
          <ac:spMkLst>
            <pc:docMk/>
            <pc:sldMk cId="3435268698" sldId="258"/>
            <ac:spMk id="6" creationId="{21C9653D-2C9E-439C-B8E2-75B14BCAD72B}"/>
          </ac:spMkLst>
        </pc:spChg>
      </pc:sldChg>
      <pc:sldChg chg="modSp add mod ord">
        <pc:chgData name="Dominique" userId="b2feb37b8f3e1687" providerId="LiveId" clId="{E00E47A9-234B-4F7E-A48E-EDA3C471B67F}" dt="2020-09-07T21:49:12.147" v="875"/>
        <pc:sldMkLst>
          <pc:docMk/>
          <pc:sldMk cId="3941720942" sldId="259"/>
        </pc:sldMkLst>
        <pc:spChg chg="mod">
          <ac:chgData name="Dominique" userId="b2feb37b8f3e1687" providerId="LiveId" clId="{E00E47A9-234B-4F7E-A48E-EDA3C471B67F}" dt="2020-09-07T21:48:32.281" v="829" actId="20577"/>
          <ac:spMkLst>
            <pc:docMk/>
            <pc:sldMk cId="3941720942" sldId="259"/>
            <ac:spMk id="6" creationId="{CE55A250-B969-4B5B-98FF-AC37FD2463C6}"/>
          </ac:spMkLst>
        </pc:spChg>
      </pc:sldChg>
      <pc:sldChg chg="modSp add mod">
        <pc:chgData name="Dominique" userId="b2feb37b8f3e1687" providerId="LiveId" clId="{E00E47A9-234B-4F7E-A48E-EDA3C471B67F}" dt="2020-09-08T07:23:20.923" v="3274" actId="20577"/>
        <pc:sldMkLst>
          <pc:docMk/>
          <pc:sldMk cId="0" sldId="260"/>
        </pc:sldMkLst>
        <pc:spChg chg="mod">
          <ac:chgData name="Dominique" userId="b2feb37b8f3e1687" providerId="LiveId" clId="{E00E47A9-234B-4F7E-A48E-EDA3C471B67F}" dt="2020-09-08T07:23:20.923" v="3274" actId="20577"/>
          <ac:spMkLst>
            <pc:docMk/>
            <pc:sldMk cId="0" sldId="260"/>
            <ac:spMk id="23" creationId="{DBED4A69-70F8-449F-9B2C-F22B28B7C7C5}"/>
          </ac:spMkLst>
        </pc:spChg>
      </pc:sldChg>
      <pc:sldChg chg="add">
        <pc:chgData name="Dominique" userId="b2feb37b8f3e1687" providerId="LiveId" clId="{E00E47A9-234B-4F7E-A48E-EDA3C471B67F}" dt="2020-09-08T07:23:39.383" v="3275"/>
        <pc:sldMkLst>
          <pc:docMk/>
          <pc:sldMk cId="0" sldId="261"/>
        </pc:sldMkLst>
      </pc:sldChg>
      <pc:sldChg chg="addSp delSp modSp add mod ord">
        <pc:chgData name="Dominique" userId="b2feb37b8f3e1687" providerId="LiveId" clId="{E00E47A9-234B-4F7E-A48E-EDA3C471B67F}" dt="2020-09-08T10:59:20.052" v="4087" actId="27636"/>
        <pc:sldMkLst>
          <pc:docMk/>
          <pc:sldMk cId="0" sldId="264"/>
        </pc:sldMkLst>
        <pc:spChg chg="add del">
          <ac:chgData name="Dominique" userId="b2feb37b8f3e1687" providerId="LiveId" clId="{E00E47A9-234B-4F7E-A48E-EDA3C471B67F}" dt="2020-09-08T10:59:12.680" v="4071"/>
          <ac:spMkLst>
            <pc:docMk/>
            <pc:sldMk cId="0" sldId="264"/>
            <ac:spMk id="2" creationId="{71C34921-565D-40F2-A85B-E9F10985B107}"/>
          </ac:spMkLst>
        </pc:spChg>
        <pc:spChg chg="mod">
          <ac:chgData name="Dominique" userId="b2feb37b8f3e1687" providerId="LiveId" clId="{E00E47A9-234B-4F7E-A48E-EDA3C471B67F}" dt="2020-09-07T20:48:42.356" v="432" actId="20577"/>
          <ac:spMkLst>
            <pc:docMk/>
            <pc:sldMk cId="0" sldId="264"/>
            <ac:spMk id="7" creationId="{48FB998E-2805-4BDE-984C-DCBE959EAA86}"/>
          </ac:spMkLst>
        </pc:spChg>
        <pc:spChg chg="mod">
          <ac:chgData name="Dominique" userId="b2feb37b8f3e1687" providerId="LiveId" clId="{E00E47A9-234B-4F7E-A48E-EDA3C471B67F}" dt="2020-09-08T10:59:20.052" v="4087" actId="27636"/>
          <ac:spMkLst>
            <pc:docMk/>
            <pc:sldMk cId="0" sldId="264"/>
            <ac:spMk id="8" creationId="{FA0EED4D-3626-4CFB-BEB2-A6E281DDDA5C}"/>
          </ac:spMkLst>
        </pc:spChg>
      </pc:sldChg>
      <pc:sldChg chg="addSp delSp modSp add mod ord">
        <pc:chgData name="Dominique" userId="b2feb37b8f3e1687" providerId="LiveId" clId="{E00E47A9-234B-4F7E-A48E-EDA3C471B67F}" dt="2020-09-07T22:15:36.333" v="1491" actId="1076"/>
        <pc:sldMkLst>
          <pc:docMk/>
          <pc:sldMk cId="2652763569" sldId="276"/>
        </pc:sldMkLst>
        <pc:spChg chg="mod">
          <ac:chgData name="Dominique" userId="b2feb37b8f3e1687" providerId="LiveId" clId="{E00E47A9-234B-4F7E-A48E-EDA3C471B67F}" dt="2020-09-07T22:13:25.631" v="1467" actId="20577"/>
          <ac:spMkLst>
            <pc:docMk/>
            <pc:sldMk cId="2652763569" sldId="276"/>
            <ac:spMk id="2" creationId="{00000000-0000-0000-0000-000000000000}"/>
          </ac:spMkLst>
        </pc:spChg>
        <pc:spChg chg="add del mod">
          <ac:chgData name="Dominique" userId="b2feb37b8f3e1687" providerId="LiveId" clId="{E00E47A9-234B-4F7E-A48E-EDA3C471B67F}" dt="2020-09-07T21:54:23.236" v="889" actId="3680"/>
          <ac:spMkLst>
            <pc:docMk/>
            <pc:sldMk cId="2652763569" sldId="276"/>
            <ac:spMk id="5" creationId="{CDB665F7-4BB7-456D-8BA8-AE92C78AA4E2}"/>
          </ac:spMkLst>
        </pc:spChg>
        <pc:spChg chg="add mod">
          <ac:chgData name="Dominique" userId="b2feb37b8f3e1687" providerId="LiveId" clId="{E00E47A9-234B-4F7E-A48E-EDA3C471B67F}" dt="2020-09-07T22:15:36.333" v="1491" actId="1076"/>
          <ac:spMkLst>
            <pc:docMk/>
            <pc:sldMk cId="2652763569" sldId="276"/>
            <ac:spMk id="9" creationId="{882D9A83-66A7-4C3A-8167-F9998C555326}"/>
          </ac:spMkLst>
        </pc:spChg>
        <pc:graphicFrameChg chg="del mod">
          <ac:chgData name="Dominique" userId="b2feb37b8f3e1687" providerId="LiveId" clId="{E00E47A9-234B-4F7E-A48E-EDA3C471B67F}" dt="2020-09-07T21:54:06.429" v="888" actId="478"/>
          <ac:graphicFrameMkLst>
            <pc:docMk/>
            <pc:sldMk cId="2652763569" sldId="276"/>
            <ac:graphicFrameMk id="4" creationId="{E4D61807-9CE4-4800-A13B-A0687548F19B}"/>
          </ac:graphicFrameMkLst>
        </pc:graphicFrameChg>
        <pc:graphicFrameChg chg="add mod ord modGraphic">
          <ac:chgData name="Dominique" userId="b2feb37b8f3e1687" providerId="LiveId" clId="{E00E47A9-234B-4F7E-A48E-EDA3C471B67F}" dt="2020-09-07T22:15:33.365" v="1490" actId="1076"/>
          <ac:graphicFrameMkLst>
            <pc:docMk/>
            <pc:sldMk cId="2652763569" sldId="276"/>
            <ac:graphicFrameMk id="6" creationId="{493B59DC-24C7-48E2-855F-46E13018EAF2}"/>
          </ac:graphicFrameMkLst>
        </pc:graphicFrameChg>
        <pc:graphicFrameChg chg="add del mod">
          <ac:chgData name="Dominique" userId="b2feb37b8f3e1687" providerId="LiveId" clId="{E00E47A9-234B-4F7E-A48E-EDA3C471B67F}" dt="2020-09-07T22:14:37.025" v="1474" actId="478"/>
          <ac:graphicFrameMkLst>
            <pc:docMk/>
            <pc:sldMk cId="2652763569" sldId="276"/>
            <ac:graphicFrameMk id="7" creationId="{6A6EE72B-9DBE-4C79-A64F-04DA46327C6F}"/>
          </ac:graphicFrameMkLst>
        </pc:graphicFrameChg>
      </pc:sldChg>
      <pc:sldChg chg="del">
        <pc:chgData name="Dominique" userId="b2feb37b8f3e1687" providerId="LiveId" clId="{E00E47A9-234B-4F7E-A48E-EDA3C471B67F}" dt="2020-09-07T17:48:01.034" v="16" actId="47"/>
        <pc:sldMkLst>
          <pc:docMk/>
          <pc:sldMk cId="3469909807" sldId="288"/>
        </pc:sldMkLst>
      </pc:sldChg>
      <pc:sldChg chg="del">
        <pc:chgData name="Dominique" userId="b2feb37b8f3e1687" providerId="LiveId" clId="{E00E47A9-234B-4F7E-A48E-EDA3C471B67F}" dt="2020-09-07T17:48:01.663" v="17" actId="47"/>
        <pc:sldMkLst>
          <pc:docMk/>
          <pc:sldMk cId="3678336504" sldId="290"/>
        </pc:sldMkLst>
      </pc:sldChg>
      <pc:sldChg chg="del">
        <pc:chgData name="Dominique" userId="b2feb37b8f3e1687" providerId="LiveId" clId="{E00E47A9-234B-4F7E-A48E-EDA3C471B67F}" dt="2020-09-07T17:48:02.041" v="18" actId="47"/>
        <pc:sldMkLst>
          <pc:docMk/>
          <pc:sldMk cId="884060065" sldId="291"/>
        </pc:sldMkLst>
      </pc:sldChg>
      <pc:sldChg chg="del">
        <pc:chgData name="Dominique" userId="b2feb37b8f3e1687" providerId="LiveId" clId="{E00E47A9-234B-4F7E-A48E-EDA3C471B67F}" dt="2020-09-07T17:48:02.412" v="19" actId="47"/>
        <pc:sldMkLst>
          <pc:docMk/>
          <pc:sldMk cId="3514845104" sldId="292"/>
        </pc:sldMkLst>
      </pc:sldChg>
      <pc:sldChg chg="modSp add mod ord">
        <pc:chgData name="Dominique" userId="b2feb37b8f3e1687" providerId="LiveId" clId="{E00E47A9-234B-4F7E-A48E-EDA3C471B67F}" dt="2020-09-07T21:51:27.246" v="884" actId="33524"/>
        <pc:sldMkLst>
          <pc:docMk/>
          <pc:sldMk cId="788540910" sldId="294"/>
        </pc:sldMkLst>
        <pc:spChg chg="mod">
          <ac:chgData name="Dominique" userId="b2feb37b8f3e1687" providerId="LiveId" clId="{E00E47A9-234B-4F7E-A48E-EDA3C471B67F}" dt="2020-09-07T21:51:27.246" v="884" actId="33524"/>
          <ac:spMkLst>
            <pc:docMk/>
            <pc:sldMk cId="788540910" sldId="294"/>
            <ac:spMk id="21" creationId="{5E3BFA9A-143E-4977-A810-9647CDD9809C}"/>
          </ac:spMkLst>
        </pc:spChg>
      </pc:sldChg>
      <pc:sldChg chg="del">
        <pc:chgData name="Dominique" userId="b2feb37b8f3e1687" providerId="LiveId" clId="{E00E47A9-234B-4F7E-A48E-EDA3C471B67F}" dt="2020-09-07T17:48:02.745" v="20" actId="47"/>
        <pc:sldMkLst>
          <pc:docMk/>
          <pc:sldMk cId="2291635817" sldId="296"/>
        </pc:sldMkLst>
      </pc:sldChg>
      <pc:sldChg chg="del">
        <pc:chgData name="Dominique" userId="b2feb37b8f3e1687" providerId="LiveId" clId="{E00E47A9-234B-4F7E-A48E-EDA3C471B67F}" dt="2020-09-07T17:48:03.222" v="22" actId="47"/>
        <pc:sldMkLst>
          <pc:docMk/>
          <pc:sldMk cId="2791387122" sldId="297"/>
        </pc:sldMkLst>
      </pc:sldChg>
      <pc:sldChg chg="del">
        <pc:chgData name="Dominique" userId="b2feb37b8f3e1687" providerId="LiveId" clId="{E00E47A9-234B-4F7E-A48E-EDA3C471B67F}" dt="2020-09-07T17:48:04.542" v="23" actId="47"/>
        <pc:sldMkLst>
          <pc:docMk/>
          <pc:sldMk cId="3425665419" sldId="298"/>
        </pc:sldMkLst>
      </pc:sldChg>
      <pc:sldChg chg="del">
        <pc:chgData name="Dominique" userId="b2feb37b8f3e1687" providerId="LiveId" clId="{E00E47A9-234B-4F7E-A48E-EDA3C471B67F}" dt="2020-09-07T17:48:04.883" v="24" actId="47"/>
        <pc:sldMkLst>
          <pc:docMk/>
          <pc:sldMk cId="808148339" sldId="299"/>
        </pc:sldMkLst>
      </pc:sldChg>
      <pc:sldChg chg="del">
        <pc:chgData name="Dominique" userId="b2feb37b8f3e1687" providerId="LiveId" clId="{E00E47A9-234B-4F7E-A48E-EDA3C471B67F}" dt="2020-09-07T17:48:05.105" v="25" actId="47"/>
        <pc:sldMkLst>
          <pc:docMk/>
          <pc:sldMk cId="2736489846" sldId="304"/>
        </pc:sldMkLst>
      </pc:sldChg>
      <pc:sldChg chg="del">
        <pc:chgData name="Dominique" userId="b2feb37b8f3e1687" providerId="LiveId" clId="{E00E47A9-234B-4F7E-A48E-EDA3C471B67F}" dt="2020-09-07T17:48:05.338" v="26" actId="47"/>
        <pc:sldMkLst>
          <pc:docMk/>
          <pc:sldMk cId="154596326" sldId="306"/>
        </pc:sldMkLst>
      </pc:sldChg>
      <pc:sldChg chg="addSp delSp modSp add del mod modClrScheme chgLayout">
        <pc:chgData name="Dominique" userId="b2feb37b8f3e1687" providerId="LiveId" clId="{E00E47A9-234B-4F7E-A48E-EDA3C471B67F}" dt="2020-09-08T11:13:42.783" v="5659" actId="47"/>
        <pc:sldMkLst>
          <pc:docMk/>
          <pc:sldMk cId="0" sldId="344"/>
        </pc:sldMkLst>
        <pc:spChg chg="mod ord">
          <ac:chgData name="Dominique" userId="b2feb37b8f3e1687" providerId="LiveId" clId="{E00E47A9-234B-4F7E-A48E-EDA3C471B67F}" dt="2020-09-08T11:00:10.454" v="4146" actId="20577"/>
          <ac:spMkLst>
            <pc:docMk/>
            <pc:sldMk cId="0" sldId="344"/>
            <ac:spMk id="2" creationId="{00000000-0000-0000-0000-000000000000}"/>
          </ac:spMkLst>
        </pc:spChg>
        <pc:spChg chg="mod ord">
          <ac:chgData name="Dominique" userId="b2feb37b8f3e1687" providerId="LiveId" clId="{E00E47A9-234B-4F7E-A48E-EDA3C471B67F}" dt="2020-09-08T11:13:39.199" v="5658" actId="21"/>
          <ac:spMkLst>
            <pc:docMk/>
            <pc:sldMk cId="0" sldId="344"/>
            <ac:spMk id="3" creationId="{00000000-0000-0000-0000-000000000000}"/>
          </ac:spMkLst>
        </pc:spChg>
        <pc:spChg chg="add del mod">
          <ac:chgData name="Dominique" userId="b2feb37b8f3e1687" providerId="LiveId" clId="{E00E47A9-234B-4F7E-A48E-EDA3C471B67F}" dt="2020-09-08T10:59:51.903" v="4089"/>
          <ac:spMkLst>
            <pc:docMk/>
            <pc:sldMk cId="0" sldId="344"/>
            <ac:spMk id="4" creationId="{7F67BC16-EBFA-4EA9-AF85-077F59D51146}"/>
          </ac:spMkLst>
        </pc:spChg>
        <pc:spChg chg="add del mod">
          <ac:chgData name="Dominique" userId="b2feb37b8f3e1687" providerId="LiveId" clId="{E00E47A9-234B-4F7E-A48E-EDA3C471B67F}" dt="2020-09-08T10:59:51.903" v="4089"/>
          <ac:spMkLst>
            <pc:docMk/>
            <pc:sldMk cId="0" sldId="344"/>
            <ac:spMk id="5" creationId="{B1D7EA1E-572B-473F-B6A1-12BC8C36C8E1}"/>
          </ac:spMkLst>
        </pc:spChg>
      </pc:sldChg>
      <pc:sldChg chg="modSp add modAnim">
        <pc:chgData name="Dominique" userId="b2feb37b8f3e1687" providerId="LiveId" clId="{E00E47A9-234B-4F7E-A48E-EDA3C471B67F}" dt="2020-09-08T11:30:17.058" v="5983" actId="20577"/>
        <pc:sldMkLst>
          <pc:docMk/>
          <pc:sldMk cId="1040413387" sldId="544"/>
        </pc:sldMkLst>
        <pc:graphicFrameChg chg="mod">
          <ac:chgData name="Dominique" userId="b2feb37b8f3e1687" providerId="LiveId" clId="{E00E47A9-234B-4F7E-A48E-EDA3C471B67F}" dt="2020-09-08T11:30:17.058" v="5983" actId="20577"/>
          <ac:graphicFrameMkLst>
            <pc:docMk/>
            <pc:sldMk cId="1040413387" sldId="544"/>
            <ac:graphicFrameMk id="4" creationId="{FB18672F-7B49-4DE5-8B6F-52CF22EF9D72}"/>
          </ac:graphicFrameMkLst>
        </pc:graphicFrameChg>
      </pc:sldChg>
      <pc:sldChg chg="modSp add mod">
        <pc:chgData name="Dominique" userId="b2feb37b8f3e1687" providerId="LiveId" clId="{E00E47A9-234B-4F7E-A48E-EDA3C471B67F}" dt="2020-09-08T11:28:26.859" v="5974" actId="20577"/>
        <pc:sldMkLst>
          <pc:docMk/>
          <pc:sldMk cId="1369673982" sldId="568"/>
        </pc:sldMkLst>
        <pc:spChg chg="mod">
          <ac:chgData name="Dominique" userId="b2feb37b8f3e1687" providerId="LiveId" clId="{E00E47A9-234B-4F7E-A48E-EDA3C471B67F}" dt="2020-09-08T11:28:26.859" v="5974" actId="20577"/>
          <ac:spMkLst>
            <pc:docMk/>
            <pc:sldMk cId="1369673982" sldId="568"/>
            <ac:spMk id="2" creationId="{C987C917-A0B5-4E36-B5F8-509C702378EF}"/>
          </ac:spMkLst>
        </pc:spChg>
      </pc:sldChg>
      <pc:sldChg chg="modSp add mod ord modNotesTx">
        <pc:chgData name="Dominique" userId="b2feb37b8f3e1687" providerId="LiveId" clId="{E00E47A9-234B-4F7E-A48E-EDA3C471B67F}" dt="2020-09-07T21:50:32.196" v="881"/>
        <pc:sldMkLst>
          <pc:docMk/>
          <pc:sldMk cId="0" sldId="570"/>
        </pc:sldMkLst>
        <pc:spChg chg="mod">
          <ac:chgData name="Dominique" userId="b2feb37b8f3e1687" providerId="LiveId" clId="{E00E47A9-234B-4F7E-A48E-EDA3C471B67F}" dt="2020-09-07T19:53:13.227" v="411" actId="20577"/>
          <ac:spMkLst>
            <pc:docMk/>
            <pc:sldMk cId="0" sldId="570"/>
            <ac:spMk id="7" creationId="{1D6434DE-60EC-46C2-B135-42296241B130}"/>
          </ac:spMkLst>
        </pc:spChg>
        <pc:spChg chg="mod">
          <ac:chgData name="Dominique" userId="b2feb37b8f3e1687" providerId="LiveId" clId="{E00E47A9-234B-4F7E-A48E-EDA3C471B67F}" dt="2020-09-07T21:49:07.095" v="873" actId="20577"/>
          <ac:spMkLst>
            <pc:docMk/>
            <pc:sldMk cId="0" sldId="570"/>
            <ac:spMk id="8" creationId="{77B2D19C-B3D0-4668-80A4-C9C7CD1643AA}"/>
          </ac:spMkLst>
        </pc:spChg>
      </pc:sldChg>
      <pc:sldChg chg="add ord">
        <pc:chgData name="Dominique" userId="b2feb37b8f3e1687" providerId="LiveId" clId="{E00E47A9-234B-4F7E-A48E-EDA3C471B67F}" dt="2020-09-07T22:09:09.262" v="1463"/>
        <pc:sldMkLst>
          <pc:docMk/>
          <pc:sldMk cId="3517343087" sldId="573"/>
        </pc:sldMkLst>
      </pc:sldChg>
      <pc:sldChg chg="addSp delSp modSp add mod chgLayout">
        <pc:chgData name="Dominique" userId="b2feb37b8f3e1687" providerId="LiveId" clId="{E00E47A9-234B-4F7E-A48E-EDA3C471B67F}" dt="2020-09-16T20:54:44.850" v="6893" actId="20577"/>
        <pc:sldMkLst>
          <pc:docMk/>
          <pc:sldMk cId="4006537084" sldId="577"/>
        </pc:sldMkLst>
        <pc:spChg chg="add del mod">
          <ac:chgData name="Dominique" userId="b2feb37b8f3e1687" providerId="LiveId" clId="{E00E47A9-234B-4F7E-A48E-EDA3C471B67F}" dt="2020-09-08T07:28:52.410" v="3465"/>
          <ac:spMkLst>
            <pc:docMk/>
            <pc:sldMk cId="4006537084" sldId="577"/>
            <ac:spMk id="2" creationId="{1FEA87A7-C09C-4E18-B012-6ABE344C5341}"/>
          </ac:spMkLst>
        </pc:spChg>
        <pc:spChg chg="add del mod">
          <ac:chgData name="Dominique" userId="b2feb37b8f3e1687" providerId="LiveId" clId="{E00E47A9-234B-4F7E-A48E-EDA3C471B67F}" dt="2020-09-08T07:28:52.410" v="3465"/>
          <ac:spMkLst>
            <pc:docMk/>
            <pc:sldMk cId="4006537084" sldId="577"/>
            <ac:spMk id="3" creationId="{DEB03D0A-5961-4EA4-9C4D-C215A707E2D0}"/>
          </ac:spMkLst>
        </pc:spChg>
        <pc:spChg chg="mod ord">
          <ac:chgData name="Dominique" userId="b2feb37b8f3e1687" providerId="LiveId" clId="{E00E47A9-234B-4F7E-A48E-EDA3C471B67F}" dt="2020-09-08T07:28:57.861" v="3466" actId="700"/>
          <ac:spMkLst>
            <pc:docMk/>
            <pc:sldMk cId="4006537084" sldId="577"/>
            <ac:spMk id="9" creationId="{87DF8FFD-E547-4118-BA31-F596F77333B0}"/>
          </ac:spMkLst>
        </pc:spChg>
        <pc:spChg chg="mod ord">
          <ac:chgData name="Dominique" userId="b2feb37b8f3e1687" providerId="LiveId" clId="{E00E47A9-234B-4F7E-A48E-EDA3C471B67F}" dt="2020-09-16T20:54:44.850" v="6893" actId="20577"/>
          <ac:spMkLst>
            <pc:docMk/>
            <pc:sldMk cId="4006537084" sldId="577"/>
            <ac:spMk id="12" creationId="{4CCE569D-43F4-4E45-841E-A13EE8540465}"/>
          </ac:spMkLst>
        </pc:spChg>
        <pc:grpChg chg="del">
          <ac:chgData name="Dominique" userId="b2feb37b8f3e1687" providerId="LiveId" clId="{E00E47A9-234B-4F7E-A48E-EDA3C471B67F}" dt="2020-09-08T07:28:32.808" v="3462" actId="478"/>
          <ac:grpSpMkLst>
            <pc:docMk/>
            <pc:sldMk cId="4006537084" sldId="577"/>
            <ac:grpSpMk id="13" creationId="{45AA2D67-F7C8-45B6-80B1-72DB48A58438}"/>
          </ac:grpSpMkLst>
        </pc:grpChg>
      </pc:sldChg>
      <pc:sldChg chg="modSp add mod">
        <pc:chgData name="Dominique" userId="b2feb37b8f3e1687" providerId="LiveId" clId="{E00E47A9-234B-4F7E-A48E-EDA3C471B67F}" dt="2020-09-07T21:48:18.471" v="826" actId="20577"/>
        <pc:sldMkLst>
          <pc:docMk/>
          <pc:sldMk cId="3484834218" sldId="662"/>
        </pc:sldMkLst>
        <pc:spChg chg="mod">
          <ac:chgData name="Dominique" userId="b2feb37b8f3e1687" providerId="LiveId" clId="{E00E47A9-234B-4F7E-A48E-EDA3C471B67F}" dt="2020-09-07T21:48:18.471" v="826" actId="20577"/>
          <ac:spMkLst>
            <pc:docMk/>
            <pc:sldMk cId="3484834218" sldId="662"/>
            <ac:spMk id="2" creationId="{D8E751C6-9DC2-4BE7-9345-60FB0BCA2EC0}"/>
          </ac:spMkLst>
        </pc:spChg>
      </pc:sldChg>
      <pc:sldChg chg="add del">
        <pc:chgData name="Dominique" userId="b2feb37b8f3e1687" providerId="LiveId" clId="{E00E47A9-234B-4F7E-A48E-EDA3C471B67F}" dt="2020-09-07T21:47:25.157" v="822" actId="47"/>
        <pc:sldMkLst>
          <pc:docMk/>
          <pc:sldMk cId="3951640526" sldId="663"/>
        </pc:sldMkLst>
      </pc:sldChg>
      <pc:sldChg chg="add del">
        <pc:chgData name="Dominique" userId="b2feb37b8f3e1687" providerId="LiveId" clId="{E00E47A9-234B-4F7E-A48E-EDA3C471B67F}" dt="2020-09-07T21:58:33.966" v="898" actId="47"/>
        <pc:sldMkLst>
          <pc:docMk/>
          <pc:sldMk cId="324303562" sldId="664"/>
        </pc:sldMkLst>
      </pc:sldChg>
      <pc:sldChg chg="add del">
        <pc:chgData name="Dominique" userId="b2feb37b8f3e1687" providerId="LiveId" clId="{E00E47A9-234B-4F7E-A48E-EDA3C471B67F}" dt="2020-09-07T21:58:35.357" v="899" actId="47"/>
        <pc:sldMkLst>
          <pc:docMk/>
          <pc:sldMk cId="1173696791" sldId="665"/>
        </pc:sldMkLst>
      </pc:sldChg>
      <pc:sldChg chg="modSp add del mod ord">
        <pc:chgData name="Dominique" userId="b2feb37b8f3e1687" providerId="LiveId" clId="{E00E47A9-234B-4F7E-A48E-EDA3C471B67F}" dt="2020-09-08T07:30:25.614" v="3502" actId="47"/>
        <pc:sldMkLst>
          <pc:docMk/>
          <pc:sldMk cId="3300124334" sldId="667"/>
        </pc:sldMkLst>
        <pc:spChg chg="mod">
          <ac:chgData name="Dominique" userId="b2feb37b8f3e1687" providerId="LiveId" clId="{E00E47A9-234B-4F7E-A48E-EDA3C471B67F}" dt="2020-09-08T07:29:29.835" v="3467" actId="21"/>
          <ac:spMkLst>
            <pc:docMk/>
            <pc:sldMk cId="3300124334" sldId="667"/>
            <ac:spMk id="2" creationId="{6D75A6F3-F3C4-44D6-AC2E-09ADFCF85CD9}"/>
          </ac:spMkLst>
        </pc:spChg>
        <pc:spChg chg="mod">
          <ac:chgData name="Dominique" userId="b2feb37b8f3e1687" providerId="LiveId" clId="{E00E47A9-234B-4F7E-A48E-EDA3C471B67F}" dt="2020-09-08T07:29:39.350" v="3475" actId="27636"/>
          <ac:spMkLst>
            <pc:docMk/>
            <pc:sldMk cId="3300124334" sldId="667"/>
            <ac:spMk id="3" creationId="{12905D71-B6EE-42CC-8721-30032FBC3AAF}"/>
          </ac:spMkLst>
        </pc:spChg>
      </pc:sldChg>
      <pc:sldChg chg="modSp add mod">
        <pc:chgData name="Dominique" userId="b2feb37b8f3e1687" providerId="LiveId" clId="{E00E47A9-234B-4F7E-A48E-EDA3C471B67F}" dt="2020-09-08T07:26:10.830" v="3459"/>
        <pc:sldMkLst>
          <pc:docMk/>
          <pc:sldMk cId="1137869999" sldId="672"/>
        </pc:sldMkLst>
        <pc:spChg chg="mod">
          <ac:chgData name="Dominique" userId="b2feb37b8f3e1687" providerId="LiveId" clId="{E00E47A9-234B-4F7E-A48E-EDA3C471B67F}" dt="2020-09-08T07:26:10.830" v="3459"/>
          <ac:spMkLst>
            <pc:docMk/>
            <pc:sldMk cId="1137869999" sldId="672"/>
            <ac:spMk id="2" creationId="{F9A56AF9-BE7F-4948-A06D-39D9248951A5}"/>
          </ac:spMkLst>
        </pc:spChg>
        <pc:spChg chg="mod">
          <ac:chgData name="Dominique" userId="b2feb37b8f3e1687" providerId="LiveId" clId="{E00E47A9-234B-4F7E-A48E-EDA3C471B67F}" dt="2020-09-08T07:22:34.912" v="3272" actId="20577"/>
          <ac:spMkLst>
            <pc:docMk/>
            <pc:sldMk cId="1137869999" sldId="672"/>
            <ac:spMk id="3" creationId="{0449A827-1E4B-490B-8834-B4D5F48265E9}"/>
          </ac:spMkLst>
        </pc:spChg>
      </pc:sldChg>
      <pc:sldChg chg="del">
        <pc:chgData name="Dominique" userId="b2feb37b8f3e1687" providerId="LiveId" clId="{E00E47A9-234B-4F7E-A48E-EDA3C471B67F}" dt="2020-09-07T17:48:00.733" v="14" actId="47"/>
        <pc:sldMkLst>
          <pc:docMk/>
          <pc:sldMk cId="3540246227" sldId="770"/>
        </pc:sldMkLst>
      </pc:sldChg>
      <pc:sldChg chg="modSp del mod">
        <pc:chgData name="Dominique" userId="b2feb37b8f3e1687" providerId="LiveId" clId="{E00E47A9-234B-4F7E-A48E-EDA3C471B67F}" dt="2020-09-07T19:48:10.950" v="28" actId="47"/>
        <pc:sldMkLst>
          <pc:docMk/>
          <pc:sldMk cId="1264283269" sldId="772"/>
        </pc:sldMkLst>
        <pc:spChg chg="mod">
          <ac:chgData name="Dominique" userId="b2feb37b8f3e1687" providerId="LiveId" clId="{E00E47A9-234B-4F7E-A48E-EDA3C471B67F}" dt="2020-09-07T17:47:52.739" v="9" actId="20577"/>
          <ac:spMkLst>
            <pc:docMk/>
            <pc:sldMk cId="1264283269" sldId="772"/>
            <ac:spMk id="6" creationId="{3CFADF67-213B-4B5A-A882-12B916F1CCF6}"/>
          </ac:spMkLst>
        </pc:spChg>
      </pc:sldChg>
      <pc:sldChg chg="modSp mod">
        <pc:chgData name="Dominique" userId="b2feb37b8f3e1687" providerId="LiveId" clId="{E00E47A9-234B-4F7E-A48E-EDA3C471B67F}" dt="2020-09-07T17:46:56.691" v="2" actId="1076"/>
        <pc:sldMkLst>
          <pc:docMk/>
          <pc:sldMk cId="3688724407" sldId="773"/>
        </pc:sldMkLst>
        <pc:spChg chg="mod">
          <ac:chgData name="Dominique" userId="b2feb37b8f3e1687" providerId="LiveId" clId="{E00E47A9-234B-4F7E-A48E-EDA3C471B67F}" dt="2020-09-07T17:46:56.691" v="2" actId="1076"/>
          <ac:spMkLst>
            <pc:docMk/>
            <pc:sldMk cId="3688724407" sldId="773"/>
            <ac:spMk id="3" creationId="{F51ECFCD-27BA-440F-ABB8-F9F63F6732C5}"/>
          </ac:spMkLst>
        </pc:spChg>
        <pc:spChg chg="mod">
          <ac:chgData name="Dominique" userId="b2feb37b8f3e1687" providerId="LiveId" clId="{E00E47A9-234B-4F7E-A48E-EDA3C471B67F}" dt="2020-09-07T17:46:49.766" v="1" actId="14100"/>
          <ac:spMkLst>
            <pc:docMk/>
            <pc:sldMk cId="3688724407" sldId="773"/>
            <ac:spMk id="6" creationId="{4E92F78F-EC33-4AC3-AE02-CC3DF83986DA}"/>
          </ac:spMkLst>
        </pc:spChg>
      </pc:sldChg>
      <pc:sldChg chg="addSp delSp modSp mod">
        <pc:chgData name="Dominique" userId="b2feb37b8f3e1687" providerId="LiveId" clId="{E00E47A9-234B-4F7E-A48E-EDA3C471B67F}" dt="2020-09-07T17:47:43.891" v="8" actId="1076"/>
        <pc:sldMkLst>
          <pc:docMk/>
          <pc:sldMk cId="507004336" sldId="774"/>
        </pc:sldMkLst>
        <pc:picChg chg="del">
          <ac:chgData name="Dominique" userId="b2feb37b8f3e1687" providerId="LiveId" clId="{E00E47A9-234B-4F7E-A48E-EDA3C471B67F}" dt="2020-09-07T17:47:39.317" v="7" actId="478"/>
          <ac:picMkLst>
            <pc:docMk/>
            <pc:sldMk cId="507004336" sldId="774"/>
            <ac:picMk id="2" creationId="{F925A759-DDB0-1341-86B7-949E8C5C390B}"/>
          </ac:picMkLst>
        </pc:picChg>
        <pc:picChg chg="add mod">
          <ac:chgData name="Dominique" userId="b2feb37b8f3e1687" providerId="LiveId" clId="{E00E47A9-234B-4F7E-A48E-EDA3C471B67F}" dt="2020-09-07T17:47:43.891" v="8" actId="1076"/>
          <ac:picMkLst>
            <pc:docMk/>
            <pc:sldMk cId="507004336" sldId="774"/>
            <ac:picMk id="4" creationId="{2D2866FA-EEAE-4EED-90A1-A5319CF2535D}"/>
          </ac:picMkLst>
        </pc:picChg>
      </pc:sldChg>
      <pc:sldChg chg="addSp delSp modSp new mod">
        <pc:chgData name="Dominique" userId="b2feb37b8f3e1687" providerId="LiveId" clId="{E00E47A9-234B-4F7E-A48E-EDA3C471B67F}" dt="2020-09-08T07:16:13.508" v="2572" actId="20577"/>
        <pc:sldMkLst>
          <pc:docMk/>
          <pc:sldMk cId="491180985" sldId="775"/>
        </pc:sldMkLst>
        <pc:spChg chg="mod">
          <ac:chgData name="Dominique" userId="b2feb37b8f3e1687" providerId="LiveId" clId="{E00E47A9-234B-4F7E-A48E-EDA3C471B67F}" dt="2020-09-07T22:22:50.789" v="1986"/>
          <ac:spMkLst>
            <pc:docMk/>
            <pc:sldMk cId="491180985" sldId="775"/>
            <ac:spMk id="2" creationId="{2483311B-8AC8-4919-A2A7-98745720B3B6}"/>
          </ac:spMkLst>
        </pc:spChg>
        <pc:spChg chg="mod">
          <ac:chgData name="Dominique" userId="b2feb37b8f3e1687" providerId="LiveId" clId="{E00E47A9-234B-4F7E-A48E-EDA3C471B67F}" dt="2020-09-07T23:01:07.198" v="2570" actId="20577"/>
          <ac:spMkLst>
            <pc:docMk/>
            <pc:sldMk cId="491180985" sldId="775"/>
            <ac:spMk id="3" creationId="{C61B5F63-9A9C-4ECC-ABB3-B4C652212F3D}"/>
          </ac:spMkLst>
        </pc:spChg>
        <pc:spChg chg="mod">
          <ac:chgData name="Dominique" userId="b2feb37b8f3e1687" providerId="LiveId" clId="{E00E47A9-234B-4F7E-A48E-EDA3C471B67F}" dt="2020-09-08T07:16:13.508" v="2572" actId="20577"/>
          <ac:spMkLst>
            <pc:docMk/>
            <pc:sldMk cId="491180985" sldId="775"/>
            <ac:spMk id="4" creationId="{7636A905-41CC-48B5-9A4A-E7983146389A}"/>
          </ac:spMkLst>
        </pc:spChg>
        <pc:spChg chg="add del mod">
          <ac:chgData name="Dominique" userId="b2feb37b8f3e1687" providerId="LiveId" clId="{E00E47A9-234B-4F7E-A48E-EDA3C471B67F}" dt="2020-09-07T22:22:50.789" v="1986"/>
          <ac:spMkLst>
            <pc:docMk/>
            <pc:sldMk cId="491180985" sldId="775"/>
            <ac:spMk id="5" creationId="{758AE047-7A73-4285-8F80-10178D9B5069}"/>
          </ac:spMkLst>
        </pc:spChg>
        <pc:spChg chg="add del mod">
          <ac:chgData name="Dominique" userId="b2feb37b8f3e1687" providerId="LiveId" clId="{E00E47A9-234B-4F7E-A48E-EDA3C471B67F}" dt="2020-09-07T22:22:50.789" v="1986"/>
          <ac:spMkLst>
            <pc:docMk/>
            <pc:sldMk cId="491180985" sldId="775"/>
            <ac:spMk id="6" creationId="{C3B77554-6D9E-49B8-9057-EF3E86318938}"/>
          </ac:spMkLst>
        </pc:spChg>
        <pc:spChg chg="add del mod">
          <ac:chgData name="Dominique" userId="b2feb37b8f3e1687" providerId="LiveId" clId="{E00E47A9-234B-4F7E-A48E-EDA3C471B67F}" dt="2020-09-07T22:22:50.789" v="1986"/>
          <ac:spMkLst>
            <pc:docMk/>
            <pc:sldMk cId="491180985" sldId="775"/>
            <ac:spMk id="7" creationId="{3AEEC336-507D-4D13-98E0-538CA94558F4}"/>
          </ac:spMkLst>
        </pc:spChg>
        <pc:picChg chg="add mod">
          <ac:chgData name="Dominique" userId="b2feb37b8f3e1687" providerId="LiveId" clId="{E00E47A9-234B-4F7E-A48E-EDA3C471B67F}" dt="2020-09-07T22:23:14.165" v="1997" actId="1076"/>
          <ac:picMkLst>
            <pc:docMk/>
            <pc:sldMk cId="491180985" sldId="775"/>
            <ac:picMk id="3074" creationId="{85F8955E-9132-4455-B63F-7E8C25AD38A0}"/>
          </ac:picMkLst>
        </pc:picChg>
        <pc:picChg chg="add mod">
          <ac:chgData name="Dominique" userId="b2feb37b8f3e1687" providerId="LiveId" clId="{E00E47A9-234B-4F7E-A48E-EDA3C471B67F}" dt="2020-09-07T22:23:03.413" v="1994" actId="1076"/>
          <ac:picMkLst>
            <pc:docMk/>
            <pc:sldMk cId="491180985" sldId="775"/>
            <ac:picMk id="3076" creationId="{47B19A7D-7CE9-4872-A07D-54619153DECF}"/>
          </ac:picMkLst>
        </pc:picChg>
      </pc:sldChg>
      <pc:sldChg chg="del">
        <pc:chgData name="Dominique" userId="b2feb37b8f3e1687" providerId="LiveId" clId="{E00E47A9-234B-4F7E-A48E-EDA3C471B67F}" dt="2020-09-07T17:48:00.551" v="12" actId="47"/>
        <pc:sldMkLst>
          <pc:docMk/>
          <pc:sldMk cId="3033195194" sldId="775"/>
        </pc:sldMkLst>
      </pc:sldChg>
      <pc:sldChg chg="del">
        <pc:chgData name="Dominique" userId="b2feb37b8f3e1687" providerId="LiveId" clId="{E00E47A9-234B-4F7E-A48E-EDA3C471B67F}" dt="2020-09-07T17:48:00.610" v="13" actId="47"/>
        <pc:sldMkLst>
          <pc:docMk/>
          <pc:sldMk cId="950421998" sldId="776"/>
        </pc:sldMkLst>
      </pc:sldChg>
      <pc:sldChg chg="addSp delSp modSp new del mod modClrScheme chgLayout">
        <pc:chgData name="Dominique" userId="b2feb37b8f3e1687" providerId="LiveId" clId="{E00E47A9-234B-4F7E-A48E-EDA3C471B67F}" dt="2020-09-08T07:16:19.607" v="2573" actId="47"/>
        <pc:sldMkLst>
          <pc:docMk/>
          <pc:sldMk cId="1978702023" sldId="776"/>
        </pc:sldMkLst>
        <pc:spChg chg="del mod ord">
          <ac:chgData name="Dominique" userId="b2feb37b8f3e1687" providerId="LiveId" clId="{E00E47A9-234B-4F7E-A48E-EDA3C471B67F}" dt="2020-09-07T21:03:22.175" v="435" actId="700"/>
          <ac:spMkLst>
            <pc:docMk/>
            <pc:sldMk cId="1978702023" sldId="776"/>
            <ac:spMk id="2" creationId="{962F2004-324E-4516-B7FD-EBF12AB74A22}"/>
          </ac:spMkLst>
        </pc:spChg>
        <pc:spChg chg="del mod ord">
          <ac:chgData name="Dominique" userId="b2feb37b8f3e1687" providerId="LiveId" clId="{E00E47A9-234B-4F7E-A48E-EDA3C471B67F}" dt="2020-09-07T21:03:22.175" v="435" actId="700"/>
          <ac:spMkLst>
            <pc:docMk/>
            <pc:sldMk cId="1978702023" sldId="776"/>
            <ac:spMk id="3" creationId="{F37C22F4-F29B-4FAA-A52C-3EE87B91901F}"/>
          </ac:spMkLst>
        </pc:spChg>
        <pc:spChg chg="del">
          <ac:chgData name="Dominique" userId="b2feb37b8f3e1687" providerId="LiveId" clId="{E00E47A9-234B-4F7E-A48E-EDA3C471B67F}" dt="2020-09-07T21:03:22.175" v="435" actId="700"/>
          <ac:spMkLst>
            <pc:docMk/>
            <pc:sldMk cId="1978702023" sldId="776"/>
            <ac:spMk id="4" creationId="{0D378721-426F-4597-A4D1-F3E948FDA272}"/>
          </ac:spMkLst>
        </pc:spChg>
        <pc:spChg chg="add mod ord">
          <ac:chgData name="Dominique" userId="b2feb37b8f3e1687" providerId="LiveId" clId="{E00E47A9-234B-4F7E-A48E-EDA3C471B67F}" dt="2020-09-07T21:03:27.104" v="450" actId="20577"/>
          <ac:spMkLst>
            <pc:docMk/>
            <pc:sldMk cId="1978702023" sldId="776"/>
            <ac:spMk id="5" creationId="{854479DC-0718-4AB9-BDA7-097224B8524B}"/>
          </ac:spMkLst>
        </pc:spChg>
        <pc:spChg chg="add mod ord">
          <ac:chgData name="Dominique" userId="b2feb37b8f3e1687" providerId="LiveId" clId="{E00E47A9-234B-4F7E-A48E-EDA3C471B67F}" dt="2020-09-07T21:05:07.169" v="763" actId="20577"/>
          <ac:spMkLst>
            <pc:docMk/>
            <pc:sldMk cId="1978702023" sldId="776"/>
            <ac:spMk id="6" creationId="{DD2CFAE9-EFB4-4E90-A615-8E44ACAA93E5}"/>
          </ac:spMkLst>
        </pc:spChg>
      </pc:sldChg>
      <pc:sldChg chg="del">
        <pc:chgData name="Dominique" userId="b2feb37b8f3e1687" providerId="LiveId" clId="{E00E47A9-234B-4F7E-A48E-EDA3C471B67F}" dt="2020-09-07T17:48:00.885" v="15" actId="47"/>
        <pc:sldMkLst>
          <pc:docMk/>
          <pc:sldMk cId="1521447514" sldId="777"/>
        </pc:sldMkLst>
      </pc:sldChg>
      <pc:sldChg chg="modSp new mod">
        <pc:chgData name="Dominique" userId="b2feb37b8f3e1687" providerId="LiveId" clId="{E00E47A9-234B-4F7E-A48E-EDA3C471B67F}" dt="2020-09-07T22:00:25.277" v="975" actId="27636"/>
        <pc:sldMkLst>
          <pc:docMk/>
          <pc:sldMk cId="3379774106" sldId="777"/>
        </pc:sldMkLst>
        <pc:spChg chg="mod">
          <ac:chgData name="Dominique" userId="b2feb37b8f3e1687" providerId="LiveId" clId="{E00E47A9-234B-4F7E-A48E-EDA3C471B67F}" dt="2020-09-07T22:00:25.277" v="975" actId="27636"/>
          <ac:spMkLst>
            <pc:docMk/>
            <pc:sldMk cId="3379774106" sldId="777"/>
            <ac:spMk id="2" creationId="{4EB4120B-5E0B-47C3-B733-7ECB6447FCC2}"/>
          </ac:spMkLst>
        </pc:spChg>
        <pc:spChg chg="mod">
          <ac:chgData name="Dominique" userId="b2feb37b8f3e1687" providerId="LiveId" clId="{E00E47A9-234B-4F7E-A48E-EDA3C471B67F}" dt="2020-09-07T21:59:04.256" v="921" actId="20577"/>
          <ac:spMkLst>
            <pc:docMk/>
            <pc:sldMk cId="3379774106" sldId="777"/>
            <ac:spMk id="3" creationId="{8DEEFCDE-7A9F-45CA-A8A4-7956F00B879D}"/>
          </ac:spMkLst>
        </pc:spChg>
      </pc:sldChg>
      <pc:sldChg chg="modSp del mod">
        <pc:chgData name="Dominique" userId="b2feb37b8f3e1687" providerId="LiveId" clId="{E00E47A9-234B-4F7E-A48E-EDA3C471B67F}" dt="2020-09-07T19:48:11.477" v="29" actId="47"/>
        <pc:sldMkLst>
          <pc:docMk/>
          <pc:sldMk cId="103133979" sldId="778"/>
        </pc:sldMkLst>
        <pc:spChg chg="mod">
          <ac:chgData name="Dominique" userId="b2feb37b8f3e1687" providerId="LiveId" clId="{E00E47A9-234B-4F7E-A48E-EDA3C471B67F}" dt="2020-09-07T17:47:58.058" v="11" actId="6549"/>
          <ac:spMkLst>
            <pc:docMk/>
            <pc:sldMk cId="103133979" sldId="778"/>
            <ac:spMk id="2" creationId="{B7DC1326-E6E4-4D4F-93AF-55A9C6AD7E39}"/>
          </ac:spMkLst>
        </pc:spChg>
        <pc:spChg chg="mod">
          <ac:chgData name="Dominique" userId="b2feb37b8f3e1687" providerId="LiveId" clId="{E00E47A9-234B-4F7E-A48E-EDA3C471B67F}" dt="2020-09-07T17:47:55.815" v="10" actId="20577"/>
          <ac:spMkLst>
            <pc:docMk/>
            <pc:sldMk cId="103133979" sldId="778"/>
            <ac:spMk id="3" creationId="{5D4AC0A4-81B0-44DD-AC73-8D4C20210C3C}"/>
          </ac:spMkLst>
        </pc:spChg>
      </pc:sldChg>
      <pc:sldChg chg="addSp delSp modSp new mod">
        <pc:chgData name="Dominique" userId="b2feb37b8f3e1687" providerId="LiveId" clId="{E00E47A9-234B-4F7E-A48E-EDA3C471B67F}" dt="2020-09-07T22:02:02.670" v="1054" actId="20577"/>
        <pc:sldMkLst>
          <pc:docMk/>
          <pc:sldMk cId="912575191" sldId="778"/>
        </pc:sldMkLst>
        <pc:spChg chg="add del mod">
          <ac:chgData name="Dominique" userId="b2feb37b8f3e1687" providerId="LiveId" clId="{E00E47A9-234B-4F7E-A48E-EDA3C471B67F}" dt="2020-09-07T22:01:19.999" v="1022" actId="15"/>
          <ac:spMkLst>
            <pc:docMk/>
            <pc:sldMk cId="912575191" sldId="778"/>
            <ac:spMk id="2" creationId="{E3559952-B593-4D6D-88FB-889E10D3BC2F}"/>
          </ac:spMkLst>
        </pc:spChg>
        <pc:spChg chg="mod">
          <ac:chgData name="Dominique" userId="b2feb37b8f3e1687" providerId="LiveId" clId="{E00E47A9-234B-4F7E-A48E-EDA3C471B67F}" dt="2020-09-07T22:02:02.670" v="1054" actId="20577"/>
          <ac:spMkLst>
            <pc:docMk/>
            <pc:sldMk cId="912575191" sldId="778"/>
            <ac:spMk id="3" creationId="{ED315B50-A073-44CE-BA46-575E2D90BCDE}"/>
          </ac:spMkLst>
        </pc:spChg>
        <pc:spChg chg="add del mod">
          <ac:chgData name="Dominique" userId="b2feb37b8f3e1687" providerId="LiveId" clId="{E00E47A9-234B-4F7E-A48E-EDA3C471B67F}" dt="2020-09-07T22:00:44.045" v="997"/>
          <ac:spMkLst>
            <pc:docMk/>
            <pc:sldMk cId="912575191" sldId="778"/>
            <ac:spMk id="4" creationId="{8E0FA36B-D8AE-4973-B478-9B915CEE65C6}"/>
          </ac:spMkLst>
        </pc:spChg>
      </pc:sldChg>
      <pc:sldChg chg="del">
        <pc:chgData name="Dominique" userId="b2feb37b8f3e1687" providerId="LiveId" clId="{E00E47A9-234B-4F7E-A48E-EDA3C471B67F}" dt="2020-09-07T17:48:02.991" v="21" actId="47"/>
        <pc:sldMkLst>
          <pc:docMk/>
          <pc:sldMk cId="1158822381" sldId="779"/>
        </pc:sldMkLst>
      </pc:sldChg>
      <pc:sldChg chg="modSp new mod">
        <pc:chgData name="Dominique" userId="b2feb37b8f3e1687" providerId="LiveId" clId="{E00E47A9-234B-4F7E-A48E-EDA3C471B67F}" dt="2020-09-07T22:06:20.658" v="1279" actId="20577"/>
        <pc:sldMkLst>
          <pc:docMk/>
          <pc:sldMk cId="2924060353" sldId="779"/>
        </pc:sldMkLst>
        <pc:spChg chg="mod">
          <ac:chgData name="Dominique" userId="b2feb37b8f3e1687" providerId="LiveId" clId="{E00E47A9-234B-4F7E-A48E-EDA3C471B67F}" dt="2020-09-07T22:06:20.658" v="1279" actId="20577"/>
          <ac:spMkLst>
            <pc:docMk/>
            <pc:sldMk cId="2924060353" sldId="779"/>
            <ac:spMk id="2" creationId="{06DAE2CB-F56A-4651-B927-9767B7C55BD1}"/>
          </ac:spMkLst>
        </pc:spChg>
        <pc:spChg chg="mod">
          <ac:chgData name="Dominique" userId="b2feb37b8f3e1687" providerId="LiveId" clId="{E00E47A9-234B-4F7E-A48E-EDA3C471B67F}" dt="2020-09-07T22:02:20.376" v="1063" actId="20577"/>
          <ac:spMkLst>
            <pc:docMk/>
            <pc:sldMk cId="2924060353" sldId="779"/>
            <ac:spMk id="3" creationId="{FA842E39-14E2-4F37-A56A-A44666F863DB}"/>
          </ac:spMkLst>
        </pc:spChg>
      </pc:sldChg>
      <pc:sldChg chg="modSp new mod">
        <pc:chgData name="Dominique" userId="b2feb37b8f3e1687" providerId="LiveId" clId="{E00E47A9-234B-4F7E-A48E-EDA3C471B67F}" dt="2020-09-16T20:52:22.696" v="6837" actId="20577"/>
        <pc:sldMkLst>
          <pc:docMk/>
          <pc:sldMk cId="2977047755" sldId="780"/>
        </pc:sldMkLst>
        <pc:spChg chg="mod">
          <ac:chgData name="Dominique" userId="b2feb37b8f3e1687" providerId="LiveId" clId="{E00E47A9-234B-4F7E-A48E-EDA3C471B67F}" dt="2020-09-16T20:52:22.696" v="6837" actId="20577"/>
          <ac:spMkLst>
            <pc:docMk/>
            <pc:sldMk cId="2977047755" sldId="780"/>
            <ac:spMk id="2" creationId="{DC584AAC-16C0-4BCB-B6C8-3A5E7CCC0232}"/>
          </ac:spMkLst>
        </pc:spChg>
        <pc:spChg chg="mod">
          <ac:chgData name="Dominique" userId="b2feb37b8f3e1687" providerId="LiveId" clId="{E00E47A9-234B-4F7E-A48E-EDA3C471B67F}" dt="2020-09-07T22:06:29.792" v="1307" actId="20577"/>
          <ac:spMkLst>
            <pc:docMk/>
            <pc:sldMk cId="2977047755" sldId="780"/>
            <ac:spMk id="3" creationId="{5C26116B-3B94-4EA0-AB3C-3D9CA3859B55}"/>
          </ac:spMkLst>
        </pc:spChg>
      </pc:sldChg>
      <pc:sldChg chg="modSp new mod">
        <pc:chgData name="Dominique" userId="b2feb37b8f3e1687" providerId="LiveId" clId="{E00E47A9-234B-4F7E-A48E-EDA3C471B67F}" dt="2020-09-07T22:09:03.249" v="1461" actId="27636"/>
        <pc:sldMkLst>
          <pc:docMk/>
          <pc:sldMk cId="582402976" sldId="781"/>
        </pc:sldMkLst>
        <pc:spChg chg="mod">
          <ac:chgData name="Dominique" userId="b2feb37b8f3e1687" providerId="LiveId" clId="{E00E47A9-234B-4F7E-A48E-EDA3C471B67F}" dt="2020-09-07T22:09:03.249" v="1461" actId="27636"/>
          <ac:spMkLst>
            <pc:docMk/>
            <pc:sldMk cId="582402976" sldId="781"/>
            <ac:spMk id="2" creationId="{46AEC48D-7C3A-479B-AF79-E269D430B7D6}"/>
          </ac:spMkLst>
        </pc:spChg>
        <pc:spChg chg="mod">
          <ac:chgData name="Dominique" userId="b2feb37b8f3e1687" providerId="LiveId" clId="{E00E47A9-234B-4F7E-A48E-EDA3C471B67F}" dt="2020-09-07T22:08:06.689" v="1434" actId="20577"/>
          <ac:spMkLst>
            <pc:docMk/>
            <pc:sldMk cId="582402976" sldId="781"/>
            <ac:spMk id="3" creationId="{73B5FFDC-E2EB-493A-BBBB-1F3CE3C81A31}"/>
          </ac:spMkLst>
        </pc:spChg>
      </pc:sldChg>
      <pc:sldChg chg="addSp delSp modSp new mod modClrScheme chgLayout">
        <pc:chgData name="Dominique" userId="b2feb37b8f3e1687" providerId="LiveId" clId="{E00E47A9-234B-4F7E-A48E-EDA3C471B67F}" dt="2020-09-08T11:30:09.295" v="5978" actId="20577"/>
        <pc:sldMkLst>
          <pc:docMk/>
          <pc:sldMk cId="2184463869" sldId="782"/>
        </pc:sldMkLst>
        <pc:spChg chg="del mod ord">
          <ac:chgData name="Dominique" userId="b2feb37b8f3e1687" providerId="LiveId" clId="{E00E47A9-234B-4F7E-A48E-EDA3C471B67F}" dt="2020-09-07T22:16:31.036" v="1493" actId="700"/>
          <ac:spMkLst>
            <pc:docMk/>
            <pc:sldMk cId="2184463869" sldId="782"/>
            <ac:spMk id="2" creationId="{C6C269C8-D760-4DE3-99AD-4D7F1E73F9F1}"/>
          </ac:spMkLst>
        </pc:spChg>
        <pc:spChg chg="del mod ord">
          <ac:chgData name="Dominique" userId="b2feb37b8f3e1687" providerId="LiveId" clId="{E00E47A9-234B-4F7E-A48E-EDA3C471B67F}" dt="2020-09-07T22:16:31.036" v="1493" actId="700"/>
          <ac:spMkLst>
            <pc:docMk/>
            <pc:sldMk cId="2184463869" sldId="782"/>
            <ac:spMk id="3" creationId="{21152ACD-5685-4398-B076-770F3B8F59C3}"/>
          </ac:spMkLst>
        </pc:spChg>
        <pc:spChg chg="add mod ord">
          <ac:chgData name="Dominique" userId="b2feb37b8f3e1687" providerId="LiveId" clId="{E00E47A9-234B-4F7E-A48E-EDA3C471B67F}" dt="2020-09-08T11:30:09.295" v="5978" actId="20577"/>
          <ac:spMkLst>
            <pc:docMk/>
            <pc:sldMk cId="2184463869" sldId="782"/>
            <ac:spMk id="4" creationId="{B102E8CC-304B-49A6-B69A-51441DDBE865}"/>
          </ac:spMkLst>
        </pc:spChg>
        <pc:spChg chg="add mod ord">
          <ac:chgData name="Dominique" userId="b2feb37b8f3e1687" providerId="LiveId" clId="{E00E47A9-234B-4F7E-A48E-EDA3C471B67F}" dt="2020-09-07T22:16:31.036" v="1493" actId="700"/>
          <ac:spMkLst>
            <pc:docMk/>
            <pc:sldMk cId="2184463869" sldId="782"/>
            <ac:spMk id="5" creationId="{8F021C86-55F6-41C7-8A61-75BAF137AFD8}"/>
          </ac:spMkLst>
        </pc:spChg>
      </pc:sldChg>
      <pc:sldChg chg="addSp delSp modSp new mod modClrScheme chgLayout">
        <pc:chgData name="Dominique" userId="b2feb37b8f3e1687" providerId="LiveId" clId="{E00E47A9-234B-4F7E-A48E-EDA3C471B67F}" dt="2020-09-16T20:54:09.447" v="6892" actId="20577"/>
        <pc:sldMkLst>
          <pc:docMk/>
          <pc:sldMk cId="4093740325" sldId="783"/>
        </pc:sldMkLst>
        <pc:spChg chg="del mod ord">
          <ac:chgData name="Dominique" userId="b2feb37b8f3e1687" providerId="LiveId" clId="{E00E47A9-234B-4F7E-A48E-EDA3C471B67F}" dt="2020-09-08T07:16:29.028" v="2575" actId="700"/>
          <ac:spMkLst>
            <pc:docMk/>
            <pc:sldMk cId="4093740325" sldId="783"/>
            <ac:spMk id="2" creationId="{7B69C349-B7AC-48F6-9673-3CAD9E56D9F1}"/>
          </ac:spMkLst>
        </pc:spChg>
        <pc:spChg chg="del mod ord">
          <ac:chgData name="Dominique" userId="b2feb37b8f3e1687" providerId="LiveId" clId="{E00E47A9-234B-4F7E-A48E-EDA3C471B67F}" dt="2020-09-08T07:16:29.028" v="2575" actId="700"/>
          <ac:spMkLst>
            <pc:docMk/>
            <pc:sldMk cId="4093740325" sldId="783"/>
            <ac:spMk id="3" creationId="{70D7EBCD-E738-4A60-A223-149BE746EA50}"/>
          </ac:spMkLst>
        </pc:spChg>
        <pc:spChg chg="del">
          <ac:chgData name="Dominique" userId="b2feb37b8f3e1687" providerId="LiveId" clId="{E00E47A9-234B-4F7E-A48E-EDA3C471B67F}" dt="2020-09-08T07:16:29.028" v="2575" actId="700"/>
          <ac:spMkLst>
            <pc:docMk/>
            <pc:sldMk cId="4093740325" sldId="783"/>
            <ac:spMk id="4" creationId="{B82A3F9E-0EE0-4E45-8DFE-04F173F14400}"/>
          </ac:spMkLst>
        </pc:spChg>
        <pc:spChg chg="add mod ord">
          <ac:chgData name="Dominique" userId="b2feb37b8f3e1687" providerId="LiveId" clId="{E00E47A9-234B-4F7E-A48E-EDA3C471B67F}" dt="2020-09-08T07:16:35.611" v="2599" actId="20577"/>
          <ac:spMkLst>
            <pc:docMk/>
            <pc:sldMk cId="4093740325" sldId="783"/>
            <ac:spMk id="5" creationId="{F71451AF-E00C-40C3-99BF-62600BED0CE8}"/>
          </ac:spMkLst>
        </pc:spChg>
        <pc:spChg chg="add mod ord">
          <ac:chgData name="Dominique" userId="b2feb37b8f3e1687" providerId="LiveId" clId="{E00E47A9-234B-4F7E-A48E-EDA3C471B67F}" dt="2020-09-16T20:54:09.447" v="6892" actId="20577"/>
          <ac:spMkLst>
            <pc:docMk/>
            <pc:sldMk cId="4093740325" sldId="783"/>
            <ac:spMk id="6" creationId="{88585248-2D95-4344-93AC-7FDBE860A7F9}"/>
          </ac:spMkLst>
        </pc:spChg>
        <pc:spChg chg="add del">
          <ac:chgData name="Dominique" userId="b2feb37b8f3e1687" providerId="LiveId" clId="{E00E47A9-234B-4F7E-A48E-EDA3C471B67F}" dt="2020-09-08T07:18:18.012" v="2827"/>
          <ac:spMkLst>
            <pc:docMk/>
            <pc:sldMk cId="4093740325" sldId="783"/>
            <ac:spMk id="7" creationId="{F403D803-B1C9-4268-B7AD-2E8023990F03}"/>
          </ac:spMkLst>
        </pc:spChg>
      </pc:sldChg>
      <pc:sldChg chg="modSp new del mod">
        <pc:chgData name="Dominique" userId="b2feb37b8f3e1687" providerId="LiveId" clId="{E00E47A9-234B-4F7E-A48E-EDA3C471B67F}" dt="2020-09-08T07:22:28.403" v="3269" actId="47"/>
        <pc:sldMkLst>
          <pc:docMk/>
          <pc:sldMk cId="2272707597" sldId="784"/>
        </pc:sldMkLst>
        <pc:spChg chg="mod">
          <ac:chgData name="Dominique" userId="b2feb37b8f3e1687" providerId="LiveId" clId="{E00E47A9-234B-4F7E-A48E-EDA3C471B67F}" dt="2020-09-08T07:21:40.737" v="3265" actId="20577"/>
          <ac:spMkLst>
            <pc:docMk/>
            <pc:sldMk cId="2272707597" sldId="784"/>
            <ac:spMk id="3" creationId="{8AF304AB-6A2F-49CB-B64F-334B5E2293F3}"/>
          </ac:spMkLst>
        </pc:spChg>
      </pc:sldChg>
      <pc:sldChg chg="addSp delSp modSp add mod modAnim">
        <pc:chgData name="Dominique" userId="b2feb37b8f3e1687" providerId="LiveId" clId="{E00E47A9-234B-4F7E-A48E-EDA3C471B67F}" dt="2020-09-16T20:57:22.069" v="6895" actId="790"/>
        <pc:sldMkLst>
          <pc:docMk/>
          <pc:sldMk cId="2346133197" sldId="836"/>
        </pc:sldMkLst>
        <pc:spChg chg="add del">
          <ac:chgData name="Dominique" userId="b2feb37b8f3e1687" providerId="LiveId" clId="{E00E47A9-234B-4F7E-A48E-EDA3C471B67F}" dt="2020-09-13T21:35:04.439" v="6756"/>
          <ac:spMkLst>
            <pc:docMk/>
            <pc:sldMk cId="2346133197" sldId="836"/>
            <ac:spMk id="2" creationId="{E083556A-2CA8-498F-9421-885417C36D42}"/>
          </ac:spMkLst>
        </pc:spChg>
        <pc:spChg chg="mod">
          <ac:chgData name="Dominique" userId="b2feb37b8f3e1687" providerId="LiveId" clId="{E00E47A9-234B-4F7E-A48E-EDA3C471B67F}" dt="2020-09-16T20:57:22.069" v="6895" actId="790"/>
          <ac:spMkLst>
            <pc:docMk/>
            <pc:sldMk cId="2346133197" sldId="836"/>
            <ac:spMk id="4" creationId="{9214D9ED-B3A8-4FC8-9A84-9E6EADC35B5C}"/>
          </ac:spMkLst>
        </pc:spChg>
        <pc:spChg chg="mod">
          <ac:chgData name="Dominique" userId="b2feb37b8f3e1687" providerId="LiveId" clId="{E00E47A9-234B-4F7E-A48E-EDA3C471B67F}" dt="2020-09-13T21:37:14.290" v="6813" actId="1076"/>
          <ac:spMkLst>
            <pc:docMk/>
            <pc:sldMk cId="2346133197" sldId="836"/>
            <ac:spMk id="7" creationId="{985A0136-A769-4AD8-8E9C-5169194699DB}"/>
          </ac:spMkLst>
        </pc:spChg>
        <pc:spChg chg="add mod">
          <ac:chgData name="Dominique" userId="b2feb37b8f3e1687" providerId="LiveId" clId="{E00E47A9-234B-4F7E-A48E-EDA3C471B67F}" dt="2020-09-13T21:37:13.528" v="6812" actId="571"/>
          <ac:spMkLst>
            <pc:docMk/>
            <pc:sldMk cId="2346133197" sldId="836"/>
            <ac:spMk id="13" creationId="{B991190F-BF44-45AB-B7D0-2DEDA957B552}"/>
          </ac:spMkLst>
        </pc:spChg>
        <pc:spChg chg="add mod">
          <ac:chgData name="Dominique" userId="b2feb37b8f3e1687" providerId="LiveId" clId="{E00E47A9-234B-4F7E-A48E-EDA3C471B67F}" dt="2020-09-13T21:37:13.528" v="6812" actId="571"/>
          <ac:spMkLst>
            <pc:docMk/>
            <pc:sldMk cId="2346133197" sldId="836"/>
            <ac:spMk id="14" creationId="{F4864329-778D-474F-82A0-CF7113A572E3}"/>
          </ac:spMkLst>
        </pc:spChg>
        <pc:spChg chg="add mod">
          <ac:chgData name="Dominique" userId="b2feb37b8f3e1687" providerId="LiveId" clId="{E00E47A9-234B-4F7E-A48E-EDA3C471B67F}" dt="2020-09-13T21:37:20.658" v="6814" actId="571"/>
          <ac:spMkLst>
            <pc:docMk/>
            <pc:sldMk cId="2346133197" sldId="836"/>
            <ac:spMk id="15" creationId="{C05F3F37-B34C-4652-8506-BC861D626101}"/>
          </ac:spMkLst>
        </pc:spChg>
        <pc:spChg chg="mod">
          <ac:chgData name="Dominique" userId="b2feb37b8f3e1687" providerId="LiveId" clId="{E00E47A9-234B-4F7E-A48E-EDA3C471B67F}" dt="2020-09-13T21:36:59.825" v="6807" actId="1076"/>
          <ac:spMkLst>
            <pc:docMk/>
            <pc:sldMk cId="2346133197" sldId="836"/>
            <ac:spMk id="19" creationId="{0A32C221-002D-4C8E-8040-576195D7CDBF}"/>
          </ac:spMkLst>
        </pc:spChg>
        <pc:spChg chg="mod">
          <ac:chgData name="Dominique" userId="b2feb37b8f3e1687" providerId="LiveId" clId="{E00E47A9-234B-4F7E-A48E-EDA3C471B67F}" dt="2020-09-13T21:36:55.121" v="6805" actId="1076"/>
          <ac:spMkLst>
            <pc:docMk/>
            <pc:sldMk cId="2346133197" sldId="836"/>
            <ac:spMk id="55307" creationId="{8293A874-F211-4698-A283-A69B62C4C6BD}"/>
          </ac:spMkLst>
        </pc:spChg>
        <pc:spChg chg="mod">
          <ac:chgData name="Dominique" userId="b2feb37b8f3e1687" providerId="LiveId" clId="{E00E47A9-234B-4F7E-A48E-EDA3C471B67F}" dt="2020-09-13T21:34:26.842" v="6746" actId="1076"/>
          <ac:spMkLst>
            <pc:docMk/>
            <pc:sldMk cId="2346133197" sldId="836"/>
            <ac:spMk id="80900" creationId="{4402AA3A-66FD-45BF-9A2B-94789D0B2B66}"/>
          </ac:spMkLst>
        </pc:spChg>
        <pc:spChg chg="mod">
          <ac:chgData name="Dominique" userId="b2feb37b8f3e1687" providerId="LiveId" clId="{E00E47A9-234B-4F7E-A48E-EDA3C471B67F}" dt="2020-09-13T21:36:57.489" v="6806" actId="1076"/>
          <ac:spMkLst>
            <pc:docMk/>
            <pc:sldMk cId="2346133197" sldId="836"/>
            <ac:spMk id="80901" creationId="{74B61202-D940-474D-95B0-1FF398CB1C8F}"/>
          </ac:spMkLst>
        </pc:spChg>
        <pc:spChg chg="mod">
          <ac:chgData name="Dominique" userId="b2feb37b8f3e1687" providerId="LiveId" clId="{E00E47A9-234B-4F7E-A48E-EDA3C471B67F}" dt="2020-09-13T21:36:52.753" v="6804" actId="1076"/>
          <ac:spMkLst>
            <pc:docMk/>
            <pc:sldMk cId="2346133197" sldId="836"/>
            <ac:spMk id="80902" creationId="{D7C3CAC7-262B-4084-8E02-973EFD58EDA0}"/>
          </ac:spMkLst>
        </pc:spChg>
        <pc:spChg chg="mod">
          <ac:chgData name="Dominique" userId="b2feb37b8f3e1687" providerId="LiveId" clId="{E00E47A9-234B-4F7E-A48E-EDA3C471B67F}" dt="2020-09-13T21:37:07.985" v="6810" actId="1076"/>
          <ac:spMkLst>
            <pc:docMk/>
            <pc:sldMk cId="2346133197" sldId="836"/>
            <ac:spMk id="80903" creationId="{7E635A91-7553-46BE-9971-B85A0236D046}"/>
          </ac:spMkLst>
        </pc:spChg>
        <pc:spChg chg="del mod">
          <ac:chgData name="Dominique" userId="b2feb37b8f3e1687" providerId="LiveId" clId="{E00E47A9-234B-4F7E-A48E-EDA3C471B67F}" dt="2020-09-13T21:37:04.068" v="6809" actId="478"/>
          <ac:spMkLst>
            <pc:docMk/>
            <pc:sldMk cId="2346133197" sldId="836"/>
            <ac:spMk id="80904" creationId="{0B015B4D-C630-49A6-817A-D97CEBC972AC}"/>
          </ac:spMkLst>
        </pc:spChg>
      </pc:sldChg>
      <pc:sldChg chg="modSp add mod">
        <pc:chgData name="Dominique" userId="b2feb37b8f3e1687" providerId="LiveId" clId="{E00E47A9-234B-4F7E-A48E-EDA3C471B67F}" dt="2020-09-13T10:10:38.517" v="6004" actId="20577"/>
        <pc:sldMkLst>
          <pc:docMk/>
          <pc:sldMk cId="4208495266" sldId="846"/>
        </pc:sldMkLst>
        <pc:spChg chg="mod">
          <ac:chgData name="Dominique" userId="b2feb37b8f3e1687" providerId="LiveId" clId="{E00E47A9-234B-4F7E-A48E-EDA3C471B67F}" dt="2020-09-13T10:10:38.517" v="6004" actId="20577"/>
          <ac:spMkLst>
            <pc:docMk/>
            <pc:sldMk cId="4208495266" sldId="846"/>
            <ac:spMk id="753667" creationId="{117544D1-DCA6-4C06-A8C5-55A447E20FE7}"/>
          </ac:spMkLst>
        </pc:spChg>
      </pc:sldChg>
      <pc:sldChg chg="modSp add mod">
        <pc:chgData name="Dominique" userId="b2feb37b8f3e1687" providerId="LiveId" clId="{E00E47A9-234B-4F7E-A48E-EDA3C471B67F}" dt="2020-09-16T20:55:18.112" v="6894" actId="20577"/>
        <pc:sldMkLst>
          <pc:docMk/>
          <pc:sldMk cId="3023508924" sldId="849"/>
        </pc:sldMkLst>
        <pc:spChg chg="mod">
          <ac:chgData name="Dominique" userId="b2feb37b8f3e1687" providerId="LiveId" clId="{E00E47A9-234B-4F7E-A48E-EDA3C471B67F}" dt="2020-09-16T20:55:18.112" v="6894" actId="20577"/>
          <ac:spMkLst>
            <pc:docMk/>
            <pc:sldMk cId="3023508924" sldId="849"/>
            <ac:spMk id="756739" creationId="{90441D78-5BA9-4FEE-B92E-A583F8266F17}"/>
          </ac:spMkLst>
        </pc:spChg>
      </pc:sldChg>
      <pc:sldChg chg="modSp add mod">
        <pc:chgData name="Dominique" userId="b2feb37b8f3e1687" providerId="LiveId" clId="{E00E47A9-234B-4F7E-A48E-EDA3C471B67F}" dt="2020-09-08T07:35:59.065" v="3516" actId="20577"/>
        <pc:sldMkLst>
          <pc:docMk/>
          <pc:sldMk cId="585943259" sldId="850"/>
        </pc:sldMkLst>
        <pc:spChg chg="mod">
          <ac:chgData name="Dominique" userId="b2feb37b8f3e1687" providerId="LiveId" clId="{E00E47A9-234B-4F7E-A48E-EDA3C471B67F}" dt="2020-09-08T07:35:59.065" v="3516" actId="20577"/>
          <ac:spMkLst>
            <pc:docMk/>
            <pc:sldMk cId="585943259" sldId="850"/>
            <ac:spMk id="757762" creationId="{1306113F-ED27-45E8-A3C1-77A30F3CFC32}"/>
          </ac:spMkLst>
        </pc:spChg>
      </pc:sldChg>
      <pc:sldChg chg="add del modNotesTx">
        <pc:chgData name="Dominique" userId="b2feb37b8f3e1687" providerId="LiveId" clId="{E00E47A9-234B-4F7E-A48E-EDA3C471B67F}" dt="2020-09-08T07:35:45.527" v="3513" actId="47"/>
        <pc:sldMkLst>
          <pc:docMk/>
          <pc:sldMk cId="3784914774" sldId="851"/>
        </pc:sldMkLst>
      </pc:sldChg>
      <pc:sldChg chg="modSp add mod">
        <pc:chgData name="Dominique" userId="b2feb37b8f3e1687" providerId="LiveId" clId="{E00E47A9-234B-4F7E-A48E-EDA3C471B67F}" dt="2020-09-08T07:36:51.253" v="3551" actId="20577"/>
        <pc:sldMkLst>
          <pc:docMk/>
          <pc:sldMk cId="3368789475" sldId="852"/>
        </pc:sldMkLst>
        <pc:spChg chg="mod">
          <ac:chgData name="Dominique" userId="b2feb37b8f3e1687" providerId="LiveId" clId="{E00E47A9-234B-4F7E-A48E-EDA3C471B67F}" dt="2020-09-08T07:36:09.920" v="3518"/>
          <ac:spMkLst>
            <pc:docMk/>
            <pc:sldMk cId="3368789475" sldId="852"/>
            <ac:spMk id="759810" creationId="{9B41B852-E45F-4F30-ACAD-79A759BD60DF}"/>
          </ac:spMkLst>
        </pc:spChg>
        <pc:spChg chg="mod">
          <ac:chgData name="Dominique" userId="b2feb37b8f3e1687" providerId="LiveId" clId="{E00E47A9-234B-4F7E-A48E-EDA3C471B67F}" dt="2020-09-08T07:36:51.253" v="3551" actId="20577"/>
          <ac:spMkLst>
            <pc:docMk/>
            <pc:sldMk cId="3368789475" sldId="852"/>
            <ac:spMk id="759811" creationId="{EA2EFEB7-8294-4B6B-9811-75CAA4D17B82}"/>
          </ac:spMkLst>
        </pc:spChg>
      </pc:sldChg>
      <pc:sldChg chg="modSp add mod">
        <pc:chgData name="Dominique" userId="b2feb37b8f3e1687" providerId="LiveId" clId="{E00E47A9-234B-4F7E-A48E-EDA3C471B67F}" dt="2020-09-08T07:37:17.011" v="3557" actId="1076"/>
        <pc:sldMkLst>
          <pc:docMk/>
          <pc:sldMk cId="1192214877" sldId="853"/>
        </pc:sldMkLst>
        <pc:spChg chg="mod">
          <ac:chgData name="Dominique" userId="b2feb37b8f3e1687" providerId="LiveId" clId="{E00E47A9-234B-4F7E-A48E-EDA3C471B67F}" dt="2020-09-08T07:37:05.288" v="3553"/>
          <ac:spMkLst>
            <pc:docMk/>
            <pc:sldMk cId="1192214877" sldId="853"/>
            <ac:spMk id="760834" creationId="{A07C5C3C-4262-4E2C-AF36-77361FB85BF0}"/>
          </ac:spMkLst>
        </pc:spChg>
        <pc:spChg chg="mod">
          <ac:chgData name="Dominique" userId="b2feb37b8f3e1687" providerId="LiveId" clId="{E00E47A9-234B-4F7E-A48E-EDA3C471B67F}" dt="2020-09-08T07:37:07.237" v="3555" actId="6549"/>
          <ac:spMkLst>
            <pc:docMk/>
            <pc:sldMk cId="1192214877" sldId="853"/>
            <ac:spMk id="760835" creationId="{BF6017F7-9BE2-4508-A340-8CF290E09866}"/>
          </ac:spMkLst>
        </pc:spChg>
        <pc:spChg chg="mod">
          <ac:chgData name="Dominique" userId="b2feb37b8f3e1687" providerId="LiveId" clId="{E00E47A9-234B-4F7E-A48E-EDA3C471B67F}" dt="2020-09-08T07:37:12.019" v="3556" actId="1076"/>
          <ac:spMkLst>
            <pc:docMk/>
            <pc:sldMk cId="1192214877" sldId="853"/>
            <ac:spMk id="760836" creationId="{06ED326D-7921-4D0E-8A8E-880B6FD03A08}"/>
          </ac:spMkLst>
        </pc:spChg>
        <pc:spChg chg="mod">
          <ac:chgData name="Dominique" userId="b2feb37b8f3e1687" providerId="LiveId" clId="{E00E47A9-234B-4F7E-A48E-EDA3C471B67F}" dt="2020-09-08T07:37:17.011" v="3557" actId="1076"/>
          <ac:spMkLst>
            <pc:docMk/>
            <pc:sldMk cId="1192214877" sldId="853"/>
            <ac:spMk id="760837" creationId="{4FE2C875-8062-4B75-9A2F-227413D8C8C1}"/>
          </ac:spMkLst>
        </pc:spChg>
      </pc:sldChg>
      <pc:sldChg chg="addSp modSp add mod">
        <pc:chgData name="Dominique" userId="b2feb37b8f3e1687" providerId="LiveId" clId="{E00E47A9-234B-4F7E-A48E-EDA3C471B67F}" dt="2020-09-08T07:40:15.010" v="3746" actId="1076"/>
        <pc:sldMkLst>
          <pc:docMk/>
          <pc:sldMk cId="1260531003" sldId="854"/>
        </pc:sldMkLst>
        <pc:spChg chg="add mod">
          <ac:chgData name="Dominique" userId="b2feb37b8f3e1687" providerId="LiveId" clId="{E00E47A9-234B-4F7E-A48E-EDA3C471B67F}" dt="2020-09-08T07:40:15.010" v="3746" actId="1076"/>
          <ac:spMkLst>
            <pc:docMk/>
            <pc:sldMk cId="1260531003" sldId="854"/>
            <ac:spMk id="2" creationId="{5C31A660-E4A3-47BE-822E-C240734757D7}"/>
          </ac:spMkLst>
        </pc:spChg>
        <pc:spChg chg="mod">
          <ac:chgData name="Dominique" userId="b2feb37b8f3e1687" providerId="LiveId" clId="{E00E47A9-234B-4F7E-A48E-EDA3C471B67F}" dt="2020-09-08T07:39:04.755" v="3729" actId="14100"/>
          <ac:spMkLst>
            <pc:docMk/>
            <pc:sldMk cId="1260531003" sldId="854"/>
            <ac:spMk id="761859" creationId="{6424EF16-46EF-4B05-9BEB-13F4C0EAC96C}"/>
          </ac:spMkLst>
        </pc:spChg>
        <pc:spChg chg="mod">
          <ac:chgData name="Dominique" userId="b2feb37b8f3e1687" providerId="LiveId" clId="{E00E47A9-234B-4F7E-A48E-EDA3C471B67F}" dt="2020-09-08T07:39:19.933" v="3730"/>
          <ac:spMkLst>
            <pc:docMk/>
            <pc:sldMk cId="1260531003" sldId="854"/>
            <ac:spMk id="761862" creationId="{F26AA307-C2D2-4805-8FF6-D18B91C27B90}"/>
          </ac:spMkLst>
        </pc:spChg>
      </pc:sldChg>
      <pc:sldChg chg="modSp add mod">
        <pc:chgData name="Dominique" userId="b2feb37b8f3e1687" providerId="LiveId" clId="{E00E47A9-234B-4F7E-A48E-EDA3C471B67F}" dt="2020-09-08T10:57:27.143" v="3946" actId="20577"/>
        <pc:sldMkLst>
          <pc:docMk/>
          <pc:sldMk cId="2995183233" sldId="861"/>
        </pc:sldMkLst>
        <pc:spChg chg="mod">
          <ac:chgData name="Dominique" userId="b2feb37b8f3e1687" providerId="LiveId" clId="{E00E47A9-234B-4F7E-A48E-EDA3C471B67F}" dt="2020-09-08T10:57:27.143" v="3946" actId="20577"/>
          <ac:spMkLst>
            <pc:docMk/>
            <pc:sldMk cId="2995183233" sldId="861"/>
            <ac:spMk id="769027" creationId="{D05B5EFD-93F5-4A41-9CF1-D7E23F4AA920}"/>
          </ac:spMkLst>
        </pc:spChg>
      </pc:sldChg>
      <pc:sldChg chg="add">
        <pc:chgData name="Dominique" userId="b2feb37b8f3e1687" providerId="LiveId" clId="{E00E47A9-234B-4F7E-A48E-EDA3C471B67F}" dt="2020-09-08T10:55:12.854" v="3937"/>
        <pc:sldMkLst>
          <pc:docMk/>
          <pc:sldMk cId="3621268270" sldId="862"/>
        </pc:sldMkLst>
      </pc:sldChg>
      <pc:sldChg chg="modSp add del mod">
        <pc:chgData name="Dominique" userId="b2feb37b8f3e1687" providerId="LiveId" clId="{E00E47A9-234B-4F7E-A48E-EDA3C471B67F}" dt="2020-09-13T11:03:36.797" v="6739" actId="2696"/>
        <pc:sldMkLst>
          <pc:docMk/>
          <pc:sldMk cId="3351919853" sldId="863"/>
        </pc:sldMkLst>
        <pc:spChg chg="mod">
          <ac:chgData name="Dominique" userId="b2feb37b8f3e1687" providerId="LiveId" clId="{E00E47A9-234B-4F7E-A48E-EDA3C471B67F}" dt="2020-09-13T11:03:22.258" v="6738" actId="27636"/>
          <ac:spMkLst>
            <pc:docMk/>
            <pc:sldMk cId="3351919853" sldId="863"/>
            <ac:spMk id="771074" creationId="{849ACE4E-B6D6-47D4-B04D-8F01B7513E02}"/>
          </ac:spMkLst>
        </pc:spChg>
      </pc:sldChg>
      <pc:sldChg chg="add">
        <pc:chgData name="Dominique" userId="b2feb37b8f3e1687" providerId="LiveId" clId="{E00E47A9-234B-4F7E-A48E-EDA3C471B67F}" dt="2020-09-08T10:55:12.854" v="3937"/>
        <pc:sldMkLst>
          <pc:docMk/>
          <pc:sldMk cId="1724188133" sldId="864"/>
        </pc:sldMkLst>
      </pc:sldChg>
      <pc:sldChg chg="add">
        <pc:chgData name="Dominique" userId="b2feb37b8f3e1687" providerId="LiveId" clId="{E00E47A9-234B-4F7E-A48E-EDA3C471B67F}" dt="2020-09-08T10:55:12.854" v="3937"/>
        <pc:sldMkLst>
          <pc:docMk/>
          <pc:sldMk cId="1493476433" sldId="865"/>
        </pc:sldMkLst>
      </pc:sldChg>
      <pc:sldChg chg="add">
        <pc:chgData name="Dominique" userId="b2feb37b8f3e1687" providerId="LiveId" clId="{E00E47A9-234B-4F7E-A48E-EDA3C471B67F}" dt="2020-09-13T21:31:52.494" v="6740"/>
        <pc:sldMkLst>
          <pc:docMk/>
          <pc:sldMk cId="866411348" sldId="867"/>
        </pc:sldMkLst>
      </pc:sldChg>
      <pc:sldChg chg="modSp add mod">
        <pc:chgData name="Dominique" userId="b2feb37b8f3e1687" providerId="LiveId" clId="{E00E47A9-234B-4F7E-A48E-EDA3C471B67F}" dt="2020-09-13T10:12:46.204" v="6128" actId="20577"/>
        <pc:sldMkLst>
          <pc:docMk/>
          <pc:sldMk cId="431429168" sldId="980"/>
        </pc:sldMkLst>
        <pc:spChg chg="mod">
          <ac:chgData name="Dominique" userId="b2feb37b8f3e1687" providerId="LiveId" clId="{E00E47A9-234B-4F7E-A48E-EDA3C471B67F}" dt="2020-09-13T10:12:46.204" v="6128" actId="20577"/>
          <ac:spMkLst>
            <pc:docMk/>
            <pc:sldMk cId="431429168" sldId="980"/>
            <ac:spMk id="2" creationId="{1064D37F-4AA7-4A3E-A8BC-9BB34F3577FC}"/>
          </ac:spMkLst>
        </pc:spChg>
      </pc:sldChg>
      <pc:sldChg chg="modSp new mod">
        <pc:chgData name="Dominique" userId="b2feb37b8f3e1687" providerId="LiveId" clId="{E00E47A9-234B-4F7E-A48E-EDA3C471B67F}" dt="2020-09-08T11:17:54.085" v="5939" actId="15"/>
        <pc:sldMkLst>
          <pc:docMk/>
          <pc:sldMk cId="3448237517" sldId="981"/>
        </pc:sldMkLst>
        <pc:spChg chg="mod">
          <ac:chgData name="Dominique" userId="b2feb37b8f3e1687" providerId="LiveId" clId="{E00E47A9-234B-4F7E-A48E-EDA3C471B67F}" dt="2020-09-08T11:17:54.085" v="5939" actId="15"/>
          <ac:spMkLst>
            <pc:docMk/>
            <pc:sldMk cId="3448237517" sldId="981"/>
            <ac:spMk id="2" creationId="{FF97C41E-D1FA-4C08-8898-E6BBCAF80848}"/>
          </ac:spMkLst>
        </pc:spChg>
        <pc:spChg chg="mod">
          <ac:chgData name="Dominique" userId="b2feb37b8f3e1687" providerId="LiveId" clId="{E00E47A9-234B-4F7E-A48E-EDA3C471B67F}" dt="2020-09-08T11:02:07.972" v="4277" actId="20577"/>
          <ac:spMkLst>
            <pc:docMk/>
            <pc:sldMk cId="3448237517" sldId="981"/>
            <ac:spMk id="3" creationId="{477500D8-FB70-4E88-AC49-FB57BA5F971E}"/>
          </ac:spMkLst>
        </pc:spChg>
      </pc:sldChg>
      <pc:sldChg chg="modSp new mod">
        <pc:chgData name="Dominique" userId="b2feb37b8f3e1687" providerId="LiveId" clId="{E00E47A9-234B-4F7E-A48E-EDA3C471B67F}" dt="2020-09-08T11:11:53.351" v="5601" actId="20577"/>
        <pc:sldMkLst>
          <pc:docMk/>
          <pc:sldMk cId="3140083868" sldId="982"/>
        </pc:sldMkLst>
        <pc:spChg chg="mod">
          <ac:chgData name="Dominique" userId="b2feb37b8f3e1687" providerId="LiveId" clId="{E00E47A9-234B-4F7E-A48E-EDA3C471B67F}" dt="2020-09-08T11:11:53.351" v="5601" actId="20577"/>
          <ac:spMkLst>
            <pc:docMk/>
            <pc:sldMk cId="3140083868" sldId="982"/>
            <ac:spMk id="2" creationId="{70A42E25-B1B5-4FAF-A1B9-2EC676BF2E6A}"/>
          </ac:spMkLst>
        </pc:spChg>
        <pc:spChg chg="mod">
          <ac:chgData name="Dominique" userId="b2feb37b8f3e1687" providerId="LiveId" clId="{E00E47A9-234B-4F7E-A48E-EDA3C471B67F}" dt="2020-09-08T11:04:34.558" v="4520" actId="20577"/>
          <ac:spMkLst>
            <pc:docMk/>
            <pc:sldMk cId="3140083868" sldId="982"/>
            <ac:spMk id="3" creationId="{6674BFB0-410F-4531-8FEC-206917CB9D54}"/>
          </ac:spMkLst>
        </pc:spChg>
      </pc:sldChg>
      <pc:sldChg chg="add">
        <pc:chgData name="Dominique" userId="b2feb37b8f3e1687" providerId="LiveId" clId="{E00E47A9-234B-4F7E-A48E-EDA3C471B67F}" dt="2020-09-08T11:28:19.574" v="5962"/>
        <pc:sldMkLst>
          <pc:docMk/>
          <pc:sldMk cId="2397062910" sldId="983"/>
        </pc:sldMkLst>
      </pc:sldChg>
      <pc:sldChg chg="modSp new mod">
        <pc:chgData name="Dominique" userId="b2feb37b8f3e1687" providerId="LiveId" clId="{E00E47A9-234B-4F7E-A48E-EDA3C471B67F}" dt="2020-09-16T21:00:13.694" v="6962" actId="20577"/>
        <pc:sldMkLst>
          <pc:docMk/>
          <pc:sldMk cId="788104497" sldId="984"/>
        </pc:sldMkLst>
        <pc:spChg chg="mod">
          <ac:chgData name="Dominique" userId="b2feb37b8f3e1687" providerId="LiveId" clId="{E00E47A9-234B-4F7E-A48E-EDA3C471B67F}" dt="2020-09-16T21:00:13.694" v="6962" actId="20577"/>
          <ac:spMkLst>
            <pc:docMk/>
            <pc:sldMk cId="788104497" sldId="984"/>
            <ac:spMk id="2" creationId="{F4ABA60A-8307-4FC2-98A7-13FAA15E59B6}"/>
          </ac:spMkLst>
        </pc:spChg>
        <pc:spChg chg="mod">
          <ac:chgData name="Dominique" userId="b2feb37b8f3e1687" providerId="LiveId" clId="{E00E47A9-234B-4F7E-A48E-EDA3C471B67F}" dt="2020-09-13T10:13:15.233" v="6173" actId="20577"/>
          <ac:spMkLst>
            <pc:docMk/>
            <pc:sldMk cId="788104497" sldId="984"/>
            <ac:spMk id="3" creationId="{0283998F-AA32-4BAE-B869-CEA8BC9F0788}"/>
          </ac:spMkLst>
        </pc:spChg>
      </pc:sldChg>
      <pc:sldChg chg="modSp new del mod">
        <pc:chgData name="Dominique" userId="b2feb37b8f3e1687" providerId="LiveId" clId="{E00E47A9-234B-4F7E-A48E-EDA3C471B67F}" dt="2020-09-13T10:11:12.481" v="6048" actId="47"/>
        <pc:sldMkLst>
          <pc:docMk/>
          <pc:sldMk cId="1553617735" sldId="984"/>
        </pc:sldMkLst>
        <pc:spChg chg="mod">
          <ac:chgData name="Dominique" userId="b2feb37b8f3e1687" providerId="LiveId" clId="{E00E47A9-234B-4F7E-A48E-EDA3C471B67F}" dt="2020-09-13T10:11:07.164" v="6047" actId="20577"/>
          <ac:spMkLst>
            <pc:docMk/>
            <pc:sldMk cId="1553617735" sldId="984"/>
            <ac:spMk id="3" creationId="{59988FEA-BF25-4563-AAB4-6D68A8CE2C01}"/>
          </ac:spMkLst>
        </pc:spChg>
      </pc:sldChg>
      <pc:sldChg chg="modSp new mod modNotesTx">
        <pc:chgData name="Dominique" userId="b2feb37b8f3e1687" providerId="LiveId" clId="{E00E47A9-234B-4F7E-A48E-EDA3C471B67F}" dt="2020-09-16T21:00:35.997" v="6963" actId="207"/>
        <pc:sldMkLst>
          <pc:docMk/>
          <pc:sldMk cId="1403139882" sldId="985"/>
        </pc:sldMkLst>
        <pc:spChg chg="mod">
          <ac:chgData name="Dominique" userId="b2feb37b8f3e1687" providerId="LiveId" clId="{E00E47A9-234B-4F7E-A48E-EDA3C471B67F}" dt="2020-09-16T21:00:35.997" v="6963" actId="207"/>
          <ac:spMkLst>
            <pc:docMk/>
            <pc:sldMk cId="1403139882" sldId="985"/>
            <ac:spMk id="2" creationId="{EECEA005-68E6-4A31-9643-8A9DCF835875}"/>
          </ac:spMkLst>
        </pc:spChg>
        <pc:spChg chg="mod">
          <ac:chgData name="Dominique" userId="b2feb37b8f3e1687" providerId="LiveId" clId="{E00E47A9-234B-4F7E-A48E-EDA3C471B67F}" dt="2020-09-13T10:21:13.056" v="6377" actId="20577"/>
          <ac:spMkLst>
            <pc:docMk/>
            <pc:sldMk cId="1403139882" sldId="985"/>
            <ac:spMk id="3" creationId="{8BFF1BEE-21E9-4128-AC9D-8478EBB899E2}"/>
          </ac:spMkLst>
        </pc:spChg>
      </pc:sldChg>
      <pc:sldMasterChg chg="delSldLayout">
        <pc:chgData name="Dominique" userId="b2feb37b8f3e1687" providerId="LiveId" clId="{E00E47A9-234B-4F7E-A48E-EDA3C471B67F}" dt="2020-09-07T19:48:11.477" v="29" actId="47"/>
        <pc:sldMasterMkLst>
          <pc:docMk/>
          <pc:sldMasterMk cId="1018694273" sldId="2147483662"/>
        </pc:sldMasterMkLst>
        <pc:sldLayoutChg chg="del">
          <pc:chgData name="Dominique" userId="b2feb37b8f3e1687" providerId="LiveId" clId="{E00E47A9-234B-4F7E-A48E-EDA3C471B67F}" dt="2020-09-07T19:48:11.477" v="29" actId="47"/>
          <pc:sldLayoutMkLst>
            <pc:docMk/>
            <pc:sldMasterMk cId="1018694273" sldId="2147483662"/>
            <pc:sldLayoutMk cId="1779923086" sldId="2147483666"/>
          </pc:sldLayoutMkLst>
        </pc:sldLayoutChg>
      </pc:sldMasterChg>
    </pc:docChg>
  </pc:docChgLst>
  <pc:docChgLst>
    <pc:chgData name="Dominique" userId="b2feb37b8f3e1687" providerId="LiveId" clId="{791082A1-4D65-432D-9337-DDECDE898457}"/>
    <pc:docChg chg="undo custSel addSld modSld sldOrd">
      <pc:chgData name="Dominique" userId="b2feb37b8f3e1687" providerId="LiveId" clId="{791082A1-4D65-432D-9337-DDECDE898457}" dt="2020-09-18T15:25:42.420" v="8679" actId="20577"/>
      <pc:docMkLst>
        <pc:docMk/>
      </pc:docMkLst>
      <pc:sldChg chg="modSp mod">
        <pc:chgData name="Dominique" userId="b2feb37b8f3e1687" providerId="LiveId" clId="{791082A1-4D65-432D-9337-DDECDE898457}" dt="2020-09-18T08:18:37.898" v="13" actId="20577"/>
        <pc:sldMkLst>
          <pc:docMk/>
          <pc:sldMk cId="1369673982" sldId="568"/>
        </pc:sldMkLst>
        <pc:spChg chg="mod">
          <ac:chgData name="Dominique" userId="b2feb37b8f3e1687" providerId="LiveId" clId="{791082A1-4D65-432D-9337-DDECDE898457}" dt="2020-09-18T08:18:37.898" v="13" actId="20577"/>
          <ac:spMkLst>
            <pc:docMk/>
            <pc:sldMk cId="1369673982" sldId="568"/>
            <ac:spMk id="2" creationId="{C987C917-A0B5-4E36-B5F8-509C702378EF}"/>
          </ac:spMkLst>
        </pc:spChg>
      </pc:sldChg>
      <pc:sldChg chg="modSp mod">
        <pc:chgData name="Dominique" userId="b2feb37b8f3e1687" providerId="LiveId" clId="{791082A1-4D65-432D-9337-DDECDE898457}" dt="2020-09-18T08:20:40.141" v="311" actId="20577"/>
        <pc:sldMkLst>
          <pc:docMk/>
          <pc:sldMk cId="2573845299" sldId="986"/>
        </pc:sldMkLst>
        <pc:spChg chg="mod">
          <ac:chgData name="Dominique" userId="b2feb37b8f3e1687" providerId="LiveId" clId="{791082A1-4D65-432D-9337-DDECDE898457}" dt="2020-09-18T08:20:40.141" v="311" actId="20577"/>
          <ac:spMkLst>
            <pc:docMk/>
            <pc:sldMk cId="2573845299" sldId="986"/>
            <ac:spMk id="2" creationId="{ABE76820-74CE-477C-AFB9-BB9C7E610ED3}"/>
          </ac:spMkLst>
        </pc:spChg>
      </pc:sldChg>
      <pc:sldChg chg="modSp mod">
        <pc:chgData name="Dominique" userId="b2feb37b8f3e1687" providerId="LiveId" clId="{791082A1-4D65-432D-9337-DDECDE898457}" dt="2020-09-18T08:25:34.537" v="691" actId="20577"/>
        <pc:sldMkLst>
          <pc:docMk/>
          <pc:sldMk cId="1003557020" sldId="987"/>
        </pc:sldMkLst>
        <pc:spChg chg="mod">
          <ac:chgData name="Dominique" userId="b2feb37b8f3e1687" providerId="LiveId" clId="{791082A1-4D65-432D-9337-DDECDE898457}" dt="2020-09-18T08:25:34.537" v="691" actId="20577"/>
          <ac:spMkLst>
            <pc:docMk/>
            <pc:sldMk cId="1003557020" sldId="987"/>
            <ac:spMk id="2" creationId="{74422364-A19D-4092-9C7A-7632F529030F}"/>
          </ac:spMkLst>
        </pc:spChg>
      </pc:sldChg>
      <pc:sldChg chg="addSp modSp new mod">
        <pc:chgData name="Dominique" userId="b2feb37b8f3e1687" providerId="LiveId" clId="{791082A1-4D65-432D-9337-DDECDE898457}" dt="2020-09-18T08:39:02.349" v="1401" actId="1076"/>
        <pc:sldMkLst>
          <pc:docMk/>
          <pc:sldMk cId="2206922274" sldId="989"/>
        </pc:sldMkLst>
        <pc:spChg chg="mod">
          <ac:chgData name="Dominique" userId="b2feb37b8f3e1687" providerId="LiveId" clId="{791082A1-4D65-432D-9337-DDECDE898457}" dt="2020-09-18T08:38:55.270" v="1400" actId="27636"/>
          <ac:spMkLst>
            <pc:docMk/>
            <pc:sldMk cId="2206922274" sldId="989"/>
            <ac:spMk id="2" creationId="{EFDCC726-2B2B-4F95-996D-EFBF55737370}"/>
          </ac:spMkLst>
        </pc:spChg>
        <pc:spChg chg="mod">
          <ac:chgData name="Dominique" userId="b2feb37b8f3e1687" providerId="LiveId" clId="{791082A1-4D65-432D-9337-DDECDE898457}" dt="2020-09-18T08:25:40.762" v="712" actId="20577"/>
          <ac:spMkLst>
            <pc:docMk/>
            <pc:sldMk cId="2206922274" sldId="989"/>
            <ac:spMk id="3" creationId="{F8EFAB84-1EDC-4CBF-823B-1CDE40524BC8}"/>
          </ac:spMkLst>
        </pc:spChg>
        <pc:spChg chg="add mod">
          <ac:chgData name="Dominique" userId="b2feb37b8f3e1687" providerId="LiveId" clId="{791082A1-4D65-432D-9337-DDECDE898457}" dt="2020-09-18T08:39:02.349" v="1401" actId="1076"/>
          <ac:spMkLst>
            <pc:docMk/>
            <pc:sldMk cId="2206922274" sldId="989"/>
            <ac:spMk id="5" creationId="{81066097-67BB-4C18-A1E4-4A7AE2DBE955}"/>
          </ac:spMkLst>
        </pc:spChg>
      </pc:sldChg>
      <pc:sldChg chg="addSp delSp modSp new mod">
        <pc:chgData name="Dominique" userId="b2feb37b8f3e1687" providerId="LiveId" clId="{791082A1-4D65-432D-9337-DDECDE898457}" dt="2020-09-18T09:18:16.442" v="4917" actId="27636"/>
        <pc:sldMkLst>
          <pc:docMk/>
          <pc:sldMk cId="3252161319" sldId="990"/>
        </pc:sldMkLst>
        <pc:spChg chg="mod">
          <ac:chgData name="Dominique" userId="b2feb37b8f3e1687" providerId="LiveId" clId="{791082A1-4D65-432D-9337-DDECDE898457}" dt="2020-09-18T09:18:16.442" v="4917" actId="27636"/>
          <ac:spMkLst>
            <pc:docMk/>
            <pc:sldMk cId="3252161319" sldId="990"/>
            <ac:spMk id="2" creationId="{20470280-5E94-4041-99EE-DD9C709B2B1A}"/>
          </ac:spMkLst>
        </pc:spChg>
        <pc:spChg chg="mod">
          <ac:chgData name="Dominique" userId="b2feb37b8f3e1687" providerId="LiveId" clId="{791082A1-4D65-432D-9337-DDECDE898457}" dt="2020-09-18T09:08:21.519" v="4260" actId="20577"/>
          <ac:spMkLst>
            <pc:docMk/>
            <pc:sldMk cId="3252161319" sldId="990"/>
            <ac:spMk id="3" creationId="{08736F38-50EA-4C0C-A5E0-563EC56DBA68}"/>
          </ac:spMkLst>
        </pc:spChg>
        <pc:spChg chg="add del">
          <ac:chgData name="Dominique" userId="b2feb37b8f3e1687" providerId="LiveId" clId="{791082A1-4D65-432D-9337-DDECDE898457}" dt="2020-09-18T09:09:36.099" v="4377"/>
          <ac:spMkLst>
            <pc:docMk/>
            <pc:sldMk cId="3252161319" sldId="990"/>
            <ac:spMk id="4" creationId="{21AB4EAC-8E06-46FC-919A-8DBA00CBA564}"/>
          </ac:spMkLst>
        </pc:spChg>
        <pc:spChg chg="add del">
          <ac:chgData name="Dominique" userId="b2feb37b8f3e1687" providerId="LiveId" clId="{791082A1-4D65-432D-9337-DDECDE898457}" dt="2020-09-18T09:10:38.656" v="4481"/>
          <ac:spMkLst>
            <pc:docMk/>
            <pc:sldMk cId="3252161319" sldId="990"/>
            <ac:spMk id="5" creationId="{37806712-794D-42E0-8060-5D2242DD9DF6}"/>
          </ac:spMkLst>
        </pc:spChg>
        <pc:spChg chg="add del">
          <ac:chgData name="Dominique" userId="b2feb37b8f3e1687" providerId="LiveId" clId="{791082A1-4D65-432D-9337-DDECDE898457}" dt="2020-09-18T09:11:33.025" v="4534"/>
          <ac:spMkLst>
            <pc:docMk/>
            <pc:sldMk cId="3252161319" sldId="990"/>
            <ac:spMk id="6" creationId="{7F90401F-85F3-42D2-9164-A085E6DD3F09}"/>
          </ac:spMkLst>
        </pc:spChg>
        <pc:spChg chg="add del">
          <ac:chgData name="Dominique" userId="b2feb37b8f3e1687" providerId="LiveId" clId="{791082A1-4D65-432D-9337-DDECDE898457}" dt="2020-09-18T09:12:00.407" v="4550"/>
          <ac:spMkLst>
            <pc:docMk/>
            <pc:sldMk cId="3252161319" sldId="990"/>
            <ac:spMk id="7" creationId="{0C2979EC-7444-4580-87ED-B14C5E8FC156}"/>
          </ac:spMkLst>
        </pc:spChg>
      </pc:sldChg>
      <pc:sldChg chg="modSp add mod">
        <pc:chgData name="Dominique" userId="b2feb37b8f3e1687" providerId="LiveId" clId="{791082A1-4D65-432D-9337-DDECDE898457}" dt="2020-09-18T08:49:43.132" v="2383" actId="20577"/>
        <pc:sldMkLst>
          <pc:docMk/>
          <pc:sldMk cId="948389828" sldId="991"/>
        </pc:sldMkLst>
        <pc:spChg chg="mod">
          <ac:chgData name="Dominique" userId="b2feb37b8f3e1687" providerId="LiveId" clId="{791082A1-4D65-432D-9337-DDECDE898457}" dt="2020-09-18T08:49:43.132" v="2383" actId="20577"/>
          <ac:spMkLst>
            <pc:docMk/>
            <pc:sldMk cId="948389828" sldId="991"/>
            <ac:spMk id="2" creationId="{74422364-A19D-4092-9C7A-7632F529030F}"/>
          </ac:spMkLst>
        </pc:spChg>
        <pc:spChg chg="mod">
          <ac:chgData name="Dominique" userId="b2feb37b8f3e1687" providerId="LiveId" clId="{791082A1-4D65-432D-9337-DDECDE898457}" dt="2020-09-18T08:39:24.826" v="1403" actId="20577"/>
          <ac:spMkLst>
            <pc:docMk/>
            <pc:sldMk cId="948389828" sldId="991"/>
            <ac:spMk id="3" creationId="{F93B9600-A712-4A19-8B5C-A03D116C0101}"/>
          </ac:spMkLst>
        </pc:spChg>
      </pc:sldChg>
      <pc:sldChg chg="addSp modSp new mod">
        <pc:chgData name="Dominique" userId="b2feb37b8f3e1687" providerId="LiveId" clId="{791082A1-4D65-432D-9337-DDECDE898457}" dt="2020-09-18T09:07:50.665" v="4248" actId="20577"/>
        <pc:sldMkLst>
          <pc:docMk/>
          <pc:sldMk cId="3254455869" sldId="992"/>
        </pc:sldMkLst>
        <pc:spChg chg="mod">
          <ac:chgData name="Dominique" userId="b2feb37b8f3e1687" providerId="LiveId" clId="{791082A1-4D65-432D-9337-DDECDE898457}" dt="2020-09-18T09:07:50.665" v="4248" actId="20577"/>
          <ac:spMkLst>
            <pc:docMk/>
            <pc:sldMk cId="3254455869" sldId="992"/>
            <ac:spMk id="2" creationId="{042D00C4-98C0-4400-9BE9-429AC1B66496}"/>
          </ac:spMkLst>
        </pc:spChg>
        <pc:spChg chg="mod">
          <ac:chgData name="Dominique" userId="b2feb37b8f3e1687" providerId="LiveId" clId="{791082A1-4D65-432D-9337-DDECDE898457}" dt="2020-09-18T08:45:11.162" v="2009" actId="20577"/>
          <ac:spMkLst>
            <pc:docMk/>
            <pc:sldMk cId="3254455869" sldId="992"/>
            <ac:spMk id="3" creationId="{2E813FEE-EA85-4813-8BFF-F882154FAC82}"/>
          </ac:spMkLst>
        </pc:spChg>
        <pc:picChg chg="add mod modCrop">
          <ac:chgData name="Dominique" userId="b2feb37b8f3e1687" providerId="LiveId" clId="{791082A1-4D65-432D-9337-DDECDE898457}" dt="2020-09-18T08:46:19.089" v="2148" actId="1076"/>
          <ac:picMkLst>
            <pc:docMk/>
            <pc:sldMk cId="3254455869" sldId="992"/>
            <ac:picMk id="4" creationId="{08A22856-84E0-4116-9AF1-EACA48B0BF81}"/>
          </ac:picMkLst>
        </pc:picChg>
        <pc:picChg chg="add mod">
          <ac:chgData name="Dominique" userId="b2feb37b8f3e1687" providerId="LiveId" clId="{791082A1-4D65-432D-9337-DDECDE898457}" dt="2020-09-18T08:46:55.377" v="2150" actId="1076"/>
          <ac:picMkLst>
            <pc:docMk/>
            <pc:sldMk cId="3254455869" sldId="992"/>
            <ac:picMk id="5" creationId="{D2A18A46-E68B-4901-AEDD-7A8ECAEEB86C}"/>
          </ac:picMkLst>
        </pc:picChg>
      </pc:sldChg>
      <pc:sldChg chg="modSp add mod ord">
        <pc:chgData name="Dominique" userId="b2feb37b8f3e1687" providerId="LiveId" clId="{791082A1-4D65-432D-9337-DDECDE898457}" dt="2020-09-18T09:07:24.510" v="4219" actId="27636"/>
        <pc:sldMkLst>
          <pc:docMk/>
          <pc:sldMk cId="1682155796" sldId="993"/>
        </pc:sldMkLst>
        <pc:spChg chg="mod">
          <ac:chgData name="Dominique" userId="b2feb37b8f3e1687" providerId="LiveId" clId="{791082A1-4D65-432D-9337-DDECDE898457}" dt="2020-09-18T09:07:24.510" v="4219" actId="27636"/>
          <ac:spMkLst>
            <pc:docMk/>
            <pc:sldMk cId="1682155796" sldId="993"/>
            <ac:spMk id="2" creationId="{74422364-A19D-4092-9C7A-7632F529030F}"/>
          </ac:spMkLst>
        </pc:spChg>
        <pc:spChg chg="mod">
          <ac:chgData name="Dominique" userId="b2feb37b8f3e1687" providerId="LiveId" clId="{791082A1-4D65-432D-9337-DDECDE898457}" dt="2020-09-18T09:03:29.319" v="3762" actId="20577"/>
          <ac:spMkLst>
            <pc:docMk/>
            <pc:sldMk cId="1682155796" sldId="993"/>
            <ac:spMk id="3" creationId="{F93B9600-A712-4A19-8B5C-A03D116C0101}"/>
          </ac:spMkLst>
        </pc:spChg>
      </pc:sldChg>
      <pc:sldChg chg="modSp new mod">
        <pc:chgData name="Dominique" userId="b2feb37b8f3e1687" providerId="LiveId" clId="{791082A1-4D65-432D-9337-DDECDE898457}" dt="2020-09-18T08:52:23.429" v="2796" actId="20577"/>
        <pc:sldMkLst>
          <pc:docMk/>
          <pc:sldMk cId="1525694910" sldId="994"/>
        </pc:sldMkLst>
        <pc:spChg chg="mod">
          <ac:chgData name="Dominique" userId="b2feb37b8f3e1687" providerId="LiveId" clId="{791082A1-4D65-432D-9337-DDECDE898457}" dt="2020-09-18T08:52:23.429" v="2796" actId="20577"/>
          <ac:spMkLst>
            <pc:docMk/>
            <pc:sldMk cId="1525694910" sldId="994"/>
            <ac:spMk id="2" creationId="{25B7EDD7-3525-4AAE-B152-46997DF16B36}"/>
          </ac:spMkLst>
        </pc:spChg>
        <pc:spChg chg="mod">
          <ac:chgData name="Dominique" userId="b2feb37b8f3e1687" providerId="LiveId" clId="{791082A1-4D65-432D-9337-DDECDE898457}" dt="2020-09-18T08:50:16.701" v="2394" actId="20577"/>
          <ac:spMkLst>
            <pc:docMk/>
            <pc:sldMk cId="1525694910" sldId="994"/>
            <ac:spMk id="3" creationId="{496857E5-A3E2-4533-BF0E-EB8AAC5CB4D7}"/>
          </ac:spMkLst>
        </pc:spChg>
      </pc:sldChg>
      <pc:sldChg chg="modSp new mod">
        <pc:chgData name="Dominique" userId="b2feb37b8f3e1687" providerId="LiveId" clId="{791082A1-4D65-432D-9337-DDECDE898457}" dt="2020-09-18T08:57:57.919" v="3367" actId="20577"/>
        <pc:sldMkLst>
          <pc:docMk/>
          <pc:sldMk cId="3830738101" sldId="995"/>
        </pc:sldMkLst>
        <pc:spChg chg="mod">
          <ac:chgData name="Dominique" userId="b2feb37b8f3e1687" providerId="LiveId" clId="{791082A1-4D65-432D-9337-DDECDE898457}" dt="2020-09-18T08:57:57.919" v="3367" actId="20577"/>
          <ac:spMkLst>
            <pc:docMk/>
            <pc:sldMk cId="3830738101" sldId="995"/>
            <ac:spMk id="2" creationId="{20C19D6A-6234-4EB7-9590-9D2CA07EBF0C}"/>
          </ac:spMkLst>
        </pc:spChg>
        <pc:spChg chg="mod">
          <ac:chgData name="Dominique" userId="b2feb37b8f3e1687" providerId="LiveId" clId="{791082A1-4D65-432D-9337-DDECDE898457}" dt="2020-09-18T08:52:47.964" v="2807" actId="20577"/>
          <ac:spMkLst>
            <pc:docMk/>
            <pc:sldMk cId="3830738101" sldId="995"/>
            <ac:spMk id="3" creationId="{EEA5AA4A-D3FB-45B7-BEC1-A19113F2BA8B}"/>
          </ac:spMkLst>
        </pc:spChg>
      </pc:sldChg>
      <pc:sldChg chg="add ord">
        <pc:chgData name="Dominique" userId="b2feb37b8f3e1687" providerId="LiveId" clId="{791082A1-4D65-432D-9337-DDECDE898457}" dt="2020-09-18T09:08:04.493" v="4250"/>
        <pc:sldMkLst>
          <pc:docMk/>
          <pc:sldMk cId="760342884" sldId="996"/>
        </pc:sldMkLst>
      </pc:sldChg>
      <pc:sldChg chg="modSp add mod">
        <pc:chgData name="Dominique" userId="b2feb37b8f3e1687" providerId="LiveId" clId="{791082A1-4D65-432D-9337-DDECDE898457}" dt="2020-09-18T09:20:46.036" v="5315" actId="20577"/>
        <pc:sldMkLst>
          <pc:docMk/>
          <pc:sldMk cId="2029980363" sldId="997"/>
        </pc:sldMkLst>
        <pc:spChg chg="mod">
          <ac:chgData name="Dominique" userId="b2feb37b8f3e1687" providerId="LiveId" clId="{791082A1-4D65-432D-9337-DDECDE898457}" dt="2020-09-18T09:20:46.036" v="5315" actId="20577"/>
          <ac:spMkLst>
            <pc:docMk/>
            <pc:sldMk cId="2029980363" sldId="997"/>
            <ac:spMk id="2" creationId="{74422364-A19D-4092-9C7A-7632F529030F}"/>
          </ac:spMkLst>
        </pc:spChg>
        <pc:spChg chg="mod">
          <ac:chgData name="Dominique" userId="b2feb37b8f3e1687" providerId="LiveId" clId="{791082A1-4D65-432D-9337-DDECDE898457}" dt="2020-09-18T09:18:26.410" v="4919" actId="20577"/>
          <ac:spMkLst>
            <pc:docMk/>
            <pc:sldMk cId="2029980363" sldId="997"/>
            <ac:spMk id="3" creationId="{F93B9600-A712-4A19-8B5C-A03D116C0101}"/>
          </ac:spMkLst>
        </pc:spChg>
      </pc:sldChg>
      <pc:sldChg chg="modSp new mod">
        <pc:chgData name="Dominique" userId="b2feb37b8f3e1687" providerId="LiveId" clId="{791082A1-4D65-432D-9337-DDECDE898457}" dt="2020-09-18T09:22:57.822" v="5851" actId="5793"/>
        <pc:sldMkLst>
          <pc:docMk/>
          <pc:sldMk cId="4281116778" sldId="998"/>
        </pc:sldMkLst>
        <pc:spChg chg="mod">
          <ac:chgData name="Dominique" userId="b2feb37b8f3e1687" providerId="LiveId" clId="{791082A1-4D65-432D-9337-DDECDE898457}" dt="2020-09-18T09:22:57.822" v="5851" actId="5793"/>
          <ac:spMkLst>
            <pc:docMk/>
            <pc:sldMk cId="4281116778" sldId="998"/>
            <ac:spMk id="2" creationId="{BA10CF6F-76BD-4F69-81A7-53F570AD473B}"/>
          </ac:spMkLst>
        </pc:spChg>
        <pc:spChg chg="mod">
          <ac:chgData name="Dominique" userId="b2feb37b8f3e1687" providerId="LiveId" clId="{791082A1-4D65-432D-9337-DDECDE898457}" dt="2020-09-18T09:20:55.186" v="5326" actId="20577"/>
          <ac:spMkLst>
            <pc:docMk/>
            <pc:sldMk cId="4281116778" sldId="998"/>
            <ac:spMk id="3" creationId="{7ABB9077-265E-4EF8-A4F6-A48040521274}"/>
          </ac:spMkLst>
        </pc:spChg>
      </pc:sldChg>
      <pc:sldChg chg="modSp add mod">
        <pc:chgData name="Dominique" userId="b2feb37b8f3e1687" providerId="LiveId" clId="{791082A1-4D65-432D-9337-DDECDE898457}" dt="2020-09-18T09:28:10.798" v="6102" actId="20577"/>
        <pc:sldMkLst>
          <pc:docMk/>
          <pc:sldMk cId="3953697981" sldId="999"/>
        </pc:sldMkLst>
        <pc:spChg chg="mod">
          <ac:chgData name="Dominique" userId="b2feb37b8f3e1687" providerId="LiveId" clId="{791082A1-4D65-432D-9337-DDECDE898457}" dt="2020-09-18T09:28:10.798" v="6102" actId="20577"/>
          <ac:spMkLst>
            <pc:docMk/>
            <pc:sldMk cId="3953697981" sldId="999"/>
            <ac:spMk id="2" creationId="{74422364-A19D-4092-9C7A-7632F529030F}"/>
          </ac:spMkLst>
        </pc:spChg>
        <pc:spChg chg="mod">
          <ac:chgData name="Dominique" userId="b2feb37b8f3e1687" providerId="LiveId" clId="{791082A1-4D65-432D-9337-DDECDE898457}" dt="2020-09-18T09:23:12.733" v="5853" actId="20577"/>
          <ac:spMkLst>
            <pc:docMk/>
            <pc:sldMk cId="3953697981" sldId="999"/>
            <ac:spMk id="3" creationId="{F93B9600-A712-4A19-8B5C-A03D116C0101}"/>
          </ac:spMkLst>
        </pc:spChg>
      </pc:sldChg>
      <pc:sldChg chg="addSp delSp modSp new mod">
        <pc:chgData name="Dominique" userId="b2feb37b8f3e1687" providerId="LiveId" clId="{791082A1-4D65-432D-9337-DDECDE898457}" dt="2020-09-18T11:39:21.399" v="6648" actId="20577"/>
        <pc:sldMkLst>
          <pc:docMk/>
          <pc:sldMk cId="4162893123" sldId="1000"/>
        </pc:sldMkLst>
        <pc:spChg chg="mod">
          <ac:chgData name="Dominique" userId="b2feb37b8f3e1687" providerId="LiveId" clId="{791082A1-4D65-432D-9337-DDECDE898457}" dt="2020-09-18T11:39:21.399" v="6648" actId="20577"/>
          <ac:spMkLst>
            <pc:docMk/>
            <pc:sldMk cId="4162893123" sldId="1000"/>
            <ac:spMk id="2" creationId="{41F0F245-0CA4-46FB-B9F2-0A9FEEAA7B4A}"/>
          </ac:spMkLst>
        </pc:spChg>
        <pc:spChg chg="mod">
          <ac:chgData name="Dominique" userId="b2feb37b8f3e1687" providerId="LiveId" clId="{791082A1-4D65-432D-9337-DDECDE898457}" dt="2020-09-18T09:28:19.532" v="6111" actId="20577"/>
          <ac:spMkLst>
            <pc:docMk/>
            <pc:sldMk cId="4162893123" sldId="1000"/>
            <ac:spMk id="3" creationId="{90BD628B-F8F8-4619-BB05-BFBE014DFEEB}"/>
          </ac:spMkLst>
        </pc:spChg>
        <pc:spChg chg="add del">
          <ac:chgData name="Dominique" userId="b2feb37b8f3e1687" providerId="LiveId" clId="{791082A1-4D65-432D-9337-DDECDE898457}" dt="2020-09-18T11:36:00.710" v="6387"/>
          <ac:spMkLst>
            <pc:docMk/>
            <pc:sldMk cId="4162893123" sldId="1000"/>
            <ac:spMk id="4" creationId="{B8B2F31A-F65C-4D68-8627-1D50B5073196}"/>
          </ac:spMkLst>
        </pc:spChg>
        <pc:spChg chg="add del">
          <ac:chgData name="Dominique" userId="b2feb37b8f3e1687" providerId="LiveId" clId="{791082A1-4D65-432D-9337-DDECDE898457}" dt="2020-09-18T11:38:28.684" v="6599"/>
          <ac:spMkLst>
            <pc:docMk/>
            <pc:sldMk cId="4162893123" sldId="1000"/>
            <ac:spMk id="5" creationId="{211148A3-91D0-46D5-9083-7E2063617590}"/>
          </ac:spMkLst>
        </pc:spChg>
      </pc:sldChg>
      <pc:sldChg chg="modSp add mod">
        <pc:chgData name="Dominique" userId="b2feb37b8f3e1687" providerId="LiveId" clId="{791082A1-4D65-432D-9337-DDECDE898457}" dt="2020-09-18T12:05:30.433" v="8199" actId="20577"/>
        <pc:sldMkLst>
          <pc:docMk/>
          <pc:sldMk cId="3494792052" sldId="1001"/>
        </pc:sldMkLst>
        <pc:spChg chg="mod">
          <ac:chgData name="Dominique" userId="b2feb37b8f3e1687" providerId="LiveId" clId="{791082A1-4D65-432D-9337-DDECDE898457}" dt="2020-09-18T12:05:30.433" v="8199" actId="20577"/>
          <ac:spMkLst>
            <pc:docMk/>
            <pc:sldMk cId="3494792052" sldId="1001"/>
            <ac:spMk id="2" creationId="{74422364-A19D-4092-9C7A-7632F529030F}"/>
          </ac:spMkLst>
        </pc:spChg>
        <pc:spChg chg="mod">
          <ac:chgData name="Dominique" userId="b2feb37b8f3e1687" providerId="LiveId" clId="{791082A1-4D65-432D-9337-DDECDE898457}" dt="2020-09-18T11:39:44.212" v="6650" actId="20577"/>
          <ac:spMkLst>
            <pc:docMk/>
            <pc:sldMk cId="3494792052" sldId="1001"/>
            <ac:spMk id="3" creationId="{F93B9600-A712-4A19-8B5C-A03D116C0101}"/>
          </ac:spMkLst>
        </pc:spChg>
      </pc:sldChg>
      <pc:sldChg chg="addSp delSp modSp new mod">
        <pc:chgData name="Dominique" userId="b2feb37b8f3e1687" providerId="LiveId" clId="{791082A1-4D65-432D-9337-DDECDE898457}" dt="2020-09-18T11:44:46.937" v="7473" actId="20577"/>
        <pc:sldMkLst>
          <pc:docMk/>
          <pc:sldMk cId="864701819" sldId="1002"/>
        </pc:sldMkLst>
        <pc:spChg chg="mod">
          <ac:chgData name="Dominique" userId="b2feb37b8f3e1687" providerId="LiveId" clId="{791082A1-4D65-432D-9337-DDECDE898457}" dt="2020-09-18T11:44:46.937" v="7473" actId="20577"/>
          <ac:spMkLst>
            <pc:docMk/>
            <pc:sldMk cId="864701819" sldId="1002"/>
            <ac:spMk id="2" creationId="{3A57698E-E121-402B-AB07-04749950C1C2}"/>
          </ac:spMkLst>
        </pc:spChg>
        <pc:spChg chg="mod">
          <ac:chgData name="Dominique" userId="b2feb37b8f3e1687" providerId="LiveId" clId="{791082A1-4D65-432D-9337-DDECDE898457}" dt="2020-09-18T11:42:50.382" v="7131" actId="20577"/>
          <ac:spMkLst>
            <pc:docMk/>
            <pc:sldMk cId="864701819" sldId="1002"/>
            <ac:spMk id="3" creationId="{41AC2F62-E093-4DB6-9704-2F4E61B28785}"/>
          </ac:spMkLst>
        </pc:spChg>
        <pc:spChg chg="add del">
          <ac:chgData name="Dominique" userId="b2feb37b8f3e1687" providerId="LiveId" clId="{791082A1-4D65-432D-9337-DDECDE898457}" dt="2020-09-18T11:43:25.570" v="7251"/>
          <ac:spMkLst>
            <pc:docMk/>
            <pc:sldMk cId="864701819" sldId="1002"/>
            <ac:spMk id="4" creationId="{EBBAB0AF-67F8-4E26-88C4-08F2A10EB46F}"/>
          </ac:spMkLst>
        </pc:spChg>
      </pc:sldChg>
      <pc:sldChg chg="modSp new mod">
        <pc:chgData name="Dominique" userId="b2feb37b8f3e1687" providerId="LiveId" clId="{791082A1-4D65-432D-9337-DDECDE898457}" dt="2020-09-18T12:04:23.396" v="8159" actId="27636"/>
        <pc:sldMkLst>
          <pc:docMk/>
          <pc:sldMk cId="13350092" sldId="1003"/>
        </pc:sldMkLst>
        <pc:spChg chg="mod">
          <ac:chgData name="Dominique" userId="b2feb37b8f3e1687" providerId="LiveId" clId="{791082A1-4D65-432D-9337-DDECDE898457}" dt="2020-09-18T12:04:23.396" v="8159" actId="27636"/>
          <ac:spMkLst>
            <pc:docMk/>
            <pc:sldMk cId="13350092" sldId="1003"/>
            <ac:spMk id="2" creationId="{840A91A1-94A1-408B-B7C7-E73667F3DF0A}"/>
          </ac:spMkLst>
        </pc:spChg>
        <pc:spChg chg="mod">
          <ac:chgData name="Dominique" userId="b2feb37b8f3e1687" providerId="LiveId" clId="{791082A1-4D65-432D-9337-DDECDE898457}" dt="2020-09-18T11:47:59.386" v="7875"/>
          <ac:spMkLst>
            <pc:docMk/>
            <pc:sldMk cId="13350092" sldId="1003"/>
            <ac:spMk id="3" creationId="{476ED004-D0B2-4B2A-9707-61B1C8F83B00}"/>
          </ac:spMkLst>
        </pc:spChg>
      </pc:sldChg>
      <pc:sldChg chg="modSp add mod">
        <pc:chgData name="Dominique" userId="b2feb37b8f3e1687" providerId="LiveId" clId="{791082A1-4D65-432D-9337-DDECDE898457}" dt="2020-09-18T11:47:49.063" v="7860" actId="27636"/>
        <pc:sldMkLst>
          <pc:docMk/>
          <pc:sldMk cId="944515616" sldId="1004"/>
        </pc:sldMkLst>
        <pc:spChg chg="mod">
          <ac:chgData name="Dominique" userId="b2feb37b8f3e1687" providerId="LiveId" clId="{791082A1-4D65-432D-9337-DDECDE898457}" dt="2020-09-18T11:47:49.063" v="7860" actId="27636"/>
          <ac:spMkLst>
            <pc:docMk/>
            <pc:sldMk cId="944515616" sldId="1004"/>
            <ac:spMk id="2" creationId="{74422364-A19D-4092-9C7A-7632F529030F}"/>
          </ac:spMkLst>
        </pc:spChg>
        <pc:spChg chg="mod">
          <ac:chgData name="Dominique" userId="b2feb37b8f3e1687" providerId="LiveId" clId="{791082A1-4D65-432D-9337-DDECDE898457}" dt="2020-09-18T11:46:02.376" v="7476" actId="20577"/>
          <ac:spMkLst>
            <pc:docMk/>
            <pc:sldMk cId="944515616" sldId="1004"/>
            <ac:spMk id="3" creationId="{F93B9600-A712-4A19-8B5C-A03D116C0101}"/>
          </ac:spMkLst>
        </pc:spChg>
      </pc:sldChg>
      <pc:sldChg chg="modSp add mod">
        <pc:chgData name="Dominique" userId="b2feb37b8f3e1687" providerId="LiveId" clId="{791082A1-4D65-432D-9337-DDECDE898457}" dt="2020-09-18T12:09:44.518" v="8502" actId="20577"/>
        <pc:sldMkLst>
          <pc:docMk/>
          <pc:sldMk cId="353256613" sldId="1005"/>
        </pc:sldMkLst>
        <pc:spChg chg="mod">
          <ac:chgData name="Dominique" userId="b2feb37b8f3e1687" providerId="LiveId" clId="{791082A1-4D65-432D-9337-DDECDE898457}" dt="2020-09-18T12:09:44.518" v="8502" actId="20577"/>
          <ac:spMkLst>
            <pc:docMk/>
            <pc:sldMk cId="353256613" sldId="1005"/>
            <ac:spMk id="2" creationId="{74422364-A19D-4092-9C7A-7632F529030F}"/>
          </ac:spMkLst>
        </pc:spChg>
        <pc:spChg chg="mod">
          <ac:chgData name="Dominique" userId="b2feb37b8f3e1687" providerId="LiveId" clId="{791082A1-4D65-432D-9337-DDECDE898457}" dt="2020-09-18T12:05:44.111" v="8202" actId="20577"/>
          <ac:spMkLst>
            <pc:docMk/>
            <pc:sldMk cId="353256613" sldId="1005"/>
            <ac:spMk id="3" creationId="{F93B9600-A712-4A19-8B5C-A03D116C0101}"/>
          </ac:spMkLst>
        </pc:spChg>
      </pc:sldChg>
      <pc:sldChg chg="modSp new mod">
        <pc:chgData name="Dominique" userId="b2feb37b8f3e1687" providerId="LiveId" clId="{791082A1-4D65-432D-9337-DDECDE898457}" dt="2020-09-18T15:25:42.420" v="8679" actId="20577"/>
        <pc:sldMkLst>
          <pc:docMk/>
          <pc:sldMk cId="513194532" sldId="1006"/>
        </pc:sldMkLst>
        <pc:spChg chg="mod">
          <ac:chgData name="Dominique" userId="b2feb37b8f3e1687" providerId="LiveId" clId="{791082A1-4D65-432D-9337-DDECDE898457}" dt="2020-09-18T15:25:42.420" v="8679" actId="20577"/>
          <ac:spMkLst>
            <pc:docMk/>
            <pc:sldMk cId="513194532" sldId="1006"/>
            <ac:spMk id="2" creationId="{EEEC2047-07FB-406F-B208-1A9EBD17365E}"/>
          </ac:spMkLst>
        </pc:spChg>
        <pc:spChg chg="mod">
          <ac:chgData name="Dominique" userId="b2feb37b8f3e1687" providerId="LiveId" clId="{791082A1-4D65-432D-9337-DDECDE898457}" dt="2020-09-18T15:24:52.571" v="8521" actId="20577"/>
          <ac:spMkLst>
            <pc:docMk/>
            <pc:sldMk cId="513194532" sldId="1006"/>
            <ac:spMk id="3" creationId="{ED9C719E-DB4B-42B2-979C-D94120040F86}"/>
          </ac:spMkLst>
        </pc:spChg>
      </pc:sldChg>
    </pc:docChg>
  </pc:docChgLst>
  <pc:docChgLst>
    <pc:chgData name="Dominique" userId="b2feb37b8f3e1687" providerId="LiveId" clId="{D99C0827-21A5-41D1-B87B-D828A916C58D}"/>
    <pc:docChg chg="undo custSel addSld delSld modSld sldOrd">
      <pc:chgData name="Dominique" userId="b2feb37b8f3e1687" providerId="LiveId" clId="{D99C0827-21A5-41D1-B87B-D828A916C58D}" dt="2020-11-03T16:54:09.067" v="4983" actId="20577"/>
      <pc:docMkLst>
        <pc:docMk/>
      </pc:docMkLst>
      <pc:sldChg chg="modSp mod">
        <pc:chgData name="Dominique" userId="b2feb37b8f3e1687" providerId="LiveId" clId="{D99C0827-21A5-41D1-B87B-D828A916C58D}" dt="2020-11-01T20:49:54.950" v="39" actId="20577"/>
        <pc:sldMkLst>
          <pc:docMk/>
          <pc:sldMk cId="1369673982" sldId="568"/>
        </pc:sldMkLst>
        <pc:spChg chg="mod">
          <ac:chgData name="Dominique" userId="b2feb37b8f3e1687" providerId="LiveId" clId="{D99C0827-21A5-41D1-B87B-D828A916C58D}" dt="2020-11-01T20:49:54.950" v="39" actId="20577"/>
          <ac:spMkLst>
            <pc:docMk/>
            <pc:sldMk cId="1369673982" sldId="568"/>
            <ac:spMk id="2" creationId="{C987C917-A0B5-4E36-B5F8-509C702378EF}"/>
          </ac:spMkLst>
        </pc:spChg>
      </pc:sldChg>
      <pc:sldChg chg="modSp mod">
        <pc:chgData name="Dominique" userId="b2feb37b8f3e1687" providerId="LiveId" clId="{D99C0827-21A5-41D1-B87B-D828A916C58D}" dt="2020-11-01T20:51:09.980" v="76" actId="20577"/>
        <pc:sldMkLst>
          <pc:docMk/>
          <pc:sldMk cId="2573845299" sldId="986"/>
        </pc:sldMkLst>
        <pc:spChg chg="mod">
          <ac:chgData name="Dominique" userId="b2feb37b8f3e1687" providerId="LiveId" clId="{D99C0827-21A5-41D1-B87B-D828A916C58D}" dt="2020-11-01T20:51:09.980" v="76" actId="20577"/>
          <ac:spMkLst>
            <pc:docMk/>
            <pc:sldMk cId="2573845299" sldId="986"/>
            <ac:spMk id="2" creationId="{ABE76820-74CE-477C-AFB9-BB9C7E610ED3}"/>
          </ac:spMkLst>
        </pc:spChg>
      </pc:sldChg>
      <pc:sldChg chg="addSp delSp modSp mod">
        <pc:chgData name="Dominique" userId="b2feb37b8f3e1687" providerId="LiveId" clId="{D99C0827-21A5-41D1-B87B-D828A916C58D}" dt="2020-11-03T16:27:33.703" v="2922" actId="22"/>
        <pc:sldMkLst>
          <pc:docMk/>
          <pc:sldMk cId="1003557020" sldId="987"/>
        </pc:sldMkLst>
        <pc:spChg chg="mod">
          <ac:chgData name="Dominique" userId="b2feb37b8f3e1687" providerId="LiveId" clId="{D99C0827-21A5-41D1-B87B-D828A916C58D}" dt="2020-11-03T12:29:41.223" v="983" actId="20577"/>
          <ac:spMkLst>
            <pc:docMk/>
            <pc:sldMk cId="1003557020" sldId="987"/>
            <ac:spMk id="2" creationId="{74422364-A19D-4092-9C7A-7632F529030F}"/>
          </ac:spMkLst>
        </pc:spChg>
        <pc:spChg chg="add del">
          <ac:chgData name="Dominique" userId="b2feb37b8f3e1687" providerId="LiveId" clId="{D99C0827-21A5-41D1-B87B-D828A916C58D}" dt="2020-11-03T16:27:33.703" v="2922" actId="22"/>
          <ac:spMkLst>
            <pc:docMk/>
            <pc:sldMk cId="1003557020" sldId="987"/>
            <ac:spMk id="5" creationId="{BEA336F7-6826-4A5B-A6DF-A96B32CBA52A}"/>
          </ac:spMkLst>
        </pc:spChg>
      </pc:sldChg>
      <pc:sldChg chg="del">
        <pc:chgData name="Dominique" userId="b2feb37b8f3e1687" providerId="LiveId" clId="{D99C0827-21A5-41D1-B87B-D828A916C58D}" dt="2020-11-03T12:29:47.514" v="984" actId="47"/>
        <pc:sldMkLst>
          <pc:docMk/>
          <pc:sldMk cId="2206922274" sldId="989"/>
        </pc:sldMkLst>
      </pc:sldChg>
      <pc:sldChg chg="del">
        <pc:chgData name="Dominique" userId="b2feb37b8f3e1687" providerId="LiveId" clId="{D99C0827-21A5-41D1-B87B-D828A916C58D}" dt="2020-11-03T12:42:33.192" v="2801" actId="47"/>
        <pc:sldMkLst>
          <pc:docMk/>
          <pc:sldMk cId="3252161319" sldId="990"/>
        </pc:sldMkLst>
      </pc:sldChg>
      <pc:sldChg chg="modSp mod">
        <pc:chgData name="Dominique" userId="b2feb37b8f3e1687" providerId="LiveId" clId="{D99C0827-21A5-41D1-B87B-D828A916C58D}" dt="2020-11-03T16:43:24.962" v="3628" actId="20577"/>
        <pc:sldMkLst>
          <pc:docMk/>
          <pc:sldMk cId="948389828" sldId="991"/>
        </pc:sldMkLst>
        <pc:spChg chg="mod">
          <ac:chgData name="Dominique" userId="b2feb37b8f3e1687" providerId="LiveId" clId="{D99C0827-21A5-41D1-B87B-D828A916C58D}" dt="2020-11-03T12:32:21.858" v="1365" actId="20577"/>
          <ac:spMkLst>
            <pc:docMk/>
            <pc:sldMk cId="948389828" sldId="991"/>
            <ac:spMk id="2" creationId="{74422364-A19D-4092-9C7A-7632F529030F}"/>
          </ac:spMkLst>
        </pc:spChg>
        <pc:spChg chg="mod">
          <ac:chgData name="Dominique" userId="b2feb37b8f3e1687" providerId="LiveId" clId="{D99C0827-21A5-41D1-B87B-D828A916C58D}" dt="2020-11-03T16:43:24.962" v="3628" actId="20577"/>
          <ac:spMkLst>
            <pc:docMk/>
            <pc:sldMk cId="948389828" sldId="991"/>
            <ac:spMk id="3" creationId="{F93B9600-A712-4A19-8B5C-A03D116C0101}"/>
          </ac:spMkLst>
        </pc:spChg>
      </pc:sldChg>
      <pc:sldChg chg="modSp mod">
        <pc:chgData name="Dominique" userId="b2feb37b8f3e1687" providerId="LiveId" clId="{D99C0827-21A5-41D1-B87B-D828A916C58D}" dt="2020-11-02T07:57:46.544" v="81" actId="5793"/>
        <pc:sldMkLst>
          <pc:docMk/>
          <pc:sldMk cId="3254455869" sldId="992"/>
        </pc:sldMkLst>
        <pc:spChg chg="mod">
          <ac:chgData name="Dominique" userId="b2feb37b8f3e1687" providerId="LiveId" clId="{D99C0827-21A5-41D1-B87B-D828A916C58D}" dt="2020-11-02T07:57:46.544" v="81" actId="5793"/>
          <ac:spMkLst>
            <pc:docMk/>
            <pc:sldMk cId="3254455869" sldId="992"/>
            <ac:spMk id="2" creationId="{042D00C4-98C0-4400-9BE9-429AC1B66496}"/>
          </ac:spMkLst>
        </pc:spChg>
      </pc:sldChg>
      <pc:sldChg chg="modSp mod">
        <pc:chgData name="Dominique" userId="b2feb37b8f3e1687" providerId="LiveId" clId="{D99C0827-21A5-41D1-B87B-D828A916C58D}" dt="2020-11-03T12:35:54.409" v="1828" actId="20577"/>
        <pc:sldMkLst>
          <pc:docMk/>
          <pc:sldMk cId="1525694910" sldId="994"/>
        </pc:sldMkLst>
        <pc:spChg chg="mod">
          <ac:chgData name="Dominique" userId="b2feb37b8f3e1687" providerId="LiveId" clId="{D99C0827-21A5-41D1-B87B-D828A916C58D}" dt="2020-11-03T12:35:54.409" v="1828" actId="20577"/>
          <ac:spMkLst>
            <pc:docMk/>
            <pc:sldMk cId="1525694910" sldId="994"/>
            <ac:spMk id="2" creationId="{25B7EDD7-3525-4AAE-B152-46997DF16B36}"/>
          </ac:spMkLst>
        </pc:spChg>
      </pc:sldChg>
      <pc:sldChg chg="modSp mod">
        <pc:chgData name="Dominique" userId="b2feb37b8f3e1687" providerId="LiveId" clId="{D99C0827-21A5-41D1-B87B-D828A916C58D}" dt="2020-11-03T12:27:10.489" v="580" actId="20577"/>
        <pc:sldMkLst>
          <pc:docMk/>
          <pc:sldMk cId="3830738101" sldId="995"/>
        </pc:sldMkLst>
        <pc:spChg chg="mod">
          <ac:chgData name="Dominique" userId="b2feb37b8f3e1687" providerId="LiveId" clId="{D99C0827-21A5-41D1-B87B-D828A916C58D}" dt="2020-11-03T12:27:10.489" v="580" actId="20577"/>
          <ac:spMkLst>
            <pc:docMk/>
            <pc:sldMk cId="3830738101" sldId="995"/>
            <ac:spMk id="2" creationId="{20C19D6A-6234-4EB7-9590-9D2CA07EBF0C}"/>
          </ac:spMkLst>
        </pc:spChg>
      </pc:sldChg>
      <pc:sldChg chg="modSp mod ord">
        <pc:chgData name="Dominique" userId="b2feb37b8f3e1687" providerId="LiveId" clId="{D99C0827-21A5-41D1-B87B-D828A916C58D}" dt="2020-11-03T16:44:02.957" v="3643" actId="20577"/>
        <pc:sldMkLst>
          <pc:docMk/>
          <pc:sldMk cId="760342884" sldId="996"/>
        </pc:sldMkLst>
        <pc:spChg chg="mod">
          <ac:chgData name="Dominique" userId="b2feb37b8f3e1687" providerId="LiveId" clId="{D99C0827-21A5-41D1-B87B-D828A916C58D}" dt="2020-11-03T16:44:02.957" v="3643" actId="20577"/>
          <ac:spMkLst>
            <pc:docMk/>
            <pc:sldMk cId="760342884" sldId="996"/>
            <ac:spMk id="2" creationId="{74422364-A19D-4092-9C7A-7632F529030F}"/>
          </ac:spMkLst>
        </pc:spChg>
        <pc:spChg chg="mod">
          <ac:chgData name="Dominique" userId="b2feb37b8f3e1687" providerId="LiveId" clId="{D99C0827-21A5-41D1-B87B-D828A916C58D}" dt="2020-11-03T16:43:41.642" v="3630" actId="20577"/>
          <ac:spMkLst>
            <pc:docMk/>
            <pc:sldMk cId="760342884" sldId="996"/>
            <ac:spMk id="3" creationId="{F93B9600-A712-4A19-8B5C-A03D116C0101}"/>
          </ac:spMkLst>
        </pc:spChg>
      </pc:sldChg>
      <pc:sldChg chg="del">
        <pc:chgData name="Dominique" userId="b2feb37b8f3e1687" providerId="LiveId" clId="{D99C0827-21A5-41D1-B87B-D828A916C58D}" dt="2020-11-03T12:44:19.897" v="2917" actId="47"/>
        <pc:sldMkLst>
          <pc:docMk/>
          <pc:sldMk cId="2029980363" sldId="997"/>
        </pc:sldMkLst>
      </pc:sldChg>
      <pc:sldChg chg="del">
        <pc:chgData name="Dominique" userId="b2feb37b8f3e1687" providerId="LiveId" clId="{D99C0827-21A5-41D1-B87B-D828A916C58D}" dt="2020-11-03T12:45:09.647" v="2918" actId="47"/>
        <pc:sldMkLst>
          <pc:docMk/>
          <pc:sldMk cId="4281116778" sldId="998"/>
        </pc:sldMkLst>
      </pc:sldChg>
      <pc:sldChg chg="modSp mod">
        <pc:chgData name="Dominique" userId="b2feb37b8f3e1687" providerId="LiveId" clId="{D99C0827-21A5-41D1-B87B-D828A916C58D}" dt="2020-11-03T16:48:16.733" v="4129" actId="20577"/>
        <pc:sldMkLst>
          <pc:docMk/>
          <pc:sldMk cId="3953697981" sldId="999"/>
        </pc:sldMkLst>
        <pc:spChg chg="mod">
          <ac:chgData name="Dominique" userId="b2feb37b8f3e1687" providerId="LiveId" clId="{D99C0827-21A5-41D1-B87B-D828A916C58D}" dt="2020-11-03T16:47:55.959" v="4127" actId="20577"/>
          <ac:spMkLst>
            <pc:docMk/>
            <pc:sldMk cId="3953697981" sldId="999"/>
            <ac:spMk id="2" creationId="{74422364-A19D-4092-9C7A-7632F529030F}"/>
          </ac:spMkLst>
        </pc:spChg>
        <pc:spChg chg="mod">
          <ac:chgData name="Dominique" userId="b2feb37b8f3e1687" providerId="LiveId" clId="{D99C0827-21A5-41D1-B87B-D828A916C58D}" dt="2020-11-03T16:48:16.733" v="4129" actId="20577"/>
          <ac:spMkLst>
            <pc:docMk/>
            <pc:sldMk cId="3953697981" sldId="999"/>
            <ac:spMk id="3" creationId="{F93B9600-A712-4A19-8B5C-A03D116C0101}"/>
          </ac:spMkLst>
        </pc:spChg>
      </pc:sldChg>
      <pc:sldChg chg="modSp mod">
        <pc:chgData name="Dominique" userId="b2feb37b8f3e1687" providerId="LiveId" clId="{D99C0827-21A5-41D1-B87B-D828A916C58D}" dt="2020-11-03T16:50:27.441" v="4555" actId="20577"/>
        <pc:sldMkLst>
          <pc:docMk/>
          <pc:sldMk cId="3494792052" sldId="1001"/>
        </pc:sldMkLst>
        <pc:spChg chg="mod">
          <ac:chgData name="Dominique" userId="b2feb37b8f3e1687" providerId="LiveId" clId="{D99C0827-21A5-41D1-B87B-D828A916C58D}" dt="2020-11-03T16:50:27.441" v="4555" actId="20577"/>
          <ac:spMkLst>
            <pc:docMk/>
            <pc:sldMk cId="3494792052" sldId="1001"/>
            <ac:spMk id="2" creationId="{74422364-A19D-4092-9C7A-7632F529030F}"/>
          </ac:spMkLst>
        </pc:spChg>
        <pc:spChg chg="mod">
          <ac:chgData name="Dominique" userId="b2feb37b8f3e1687" providerId="LiveId" clId="{D99C0827-21A5-41D1-B87B-D828A916C58D}" dt="2020-11-03T16:48:23.492" v="4131" actId="20577"/>
          <ac:spMkLst>
            <pc:docMk/>
            <pc:sldMk cId="3494792052" sldId="1001"/>
            <ac:spMk id="3" creationId="{F93B9600-A712-4A19-8B5C-A03D116C0101}"/>
          </ac:spMkLst>
        </pc:spChg>
      </pc:sldChg>
      <pc:sldChg chg="del">
        <pc:chgData name="Dominique" userId="b2feb37b8f3e1687" providerId="LiveId" clId="{D99C0827-21A5-41D1-B87B-D828A916C58D}" dt="2020-11-03T16:48:04.836" v="4128" actId="47"/>
        <pc:sldMkLst>
          <pc:docMk/>
          <pc:sldMk cId="864701819" sldId="1002"/>
        </pc:sldMkLst>
      </pc:sldChg>
      <pc:sldChg chg="modSp mod">
        <pc:chgData name="Dominique" userId="b2feb37b8f3e1687" providerId="LiveId" clId="{D99C0827-21A5-41D1-B87B-D828A916C58D}" dt="2020-11-03T16:51:11.572" v="4562" actId="20577"/>
        <pc:sldMkLst>
          <pc:docMk/>
          <pc:sldMk cId="944515616" sldId="1004"/>
        </pc:sldMkLst>
        <pc:spChg chg="mod">
          <ac:chgData name="Dominique" userId="b2feb37b8f3e1687" providerId="LiveId" clId="{D99C0827-21A5-41D1-B87B-D828A916C58D}" dt="2020-11-03T16:51:11.572" v="4562" actId="20577"/>
          <ac:spMkLst>
            <pc:docMk/>
            <pc:sldMk cId="944515616" sldId="1004"/>
            <ac:spMk id="3" creationId="{F93B9600-A712-4A19-8B5C-A03D116C0101}"/>
          </ac:spMkLst>
        </pc:spChg>
      </pc:sldChg>
      <pc:sldChg chg="addSp delSp modSp mod">
        <pc:chgData name="Dominique" userId="b2feb37b8f3e1687" providerId="LiveId" clId="{D99C0827-21A5-41D1-B87B-D828A916C58D}" dt="2020-11-03T12:26:10.574" v="578" actId="20577"/>
        <pc:sldMkLst>
          <pc:docMk/>
          <pc:sldMk cId="1012076673" sldId="1007"/>
        </pc:sldMkLst>
        <pc:spChg chg="mod">
          <ac:chgData name="Dominique" userId="b2feb37b8f3e1687" providerId="LiveId" clId="{D99C0827-21A5-41D1-B87B-D828A916C58D}" dt="2020-11-03T12:26:10.574" v="578" actId="20577"/>
          <ac:spMkLst>
            <pc:docMk/>
            <pc:sldMk cId="1012076673" sldId="1007"/>
            <ac:spMk id="2" creationId="{14B7808F-30F1-4C36-9ECB-DF33421BDACD}"/>
          </ac:spMkLst>
        </pc:spChg>
        <pc:spChg chg="mod">
          <ac:chgData name="Dominique" userId="b2feb37b8f3e1687" providerId="LiveId" clId="{D99C0827-21A5-41D1-B87B-D828A916C58D}" dt="2020-11-03T12:24:29.126" v="404" actId="20577"/>
          <ac:spMkLst>
            <pc:docMk/>
            <pc:sldMk cId="1012076673" sldId="1007"/>
            <ac:spMk id="3" creationId="{D551AC3D-0A64-4FE9-A4EE-B9888D34F794}"/>
          </ac:spMkLst>
        </pc:spChg>
        <pc:picChg chg="add del">
          <ac:chgData name="Dominique" userId="b2feb37b8f3e1687" providerId="LiveId" clId="{D99C0827-21A5-41D1-B87B-D828A916C58D}" dt="2020-11-03T12:25:00.553" v="411"/>
          <ac:picMkLst>
            <pc:docMk/>
            <pc:sldMk cId="1012076673" sldId="1007"/>
            <ac:picMk id="4" creationId="{4FEB8F3E-17A1-498A-82C9-81A8E20C46AC}"/>
          </ac:picMkLst>
        </pc:picChg>
        <pc:picChg chg="del">
          <ac:chgData name="Dominique" userId="b2feb37b8f3e1687" providerId="LiveId" clId="{D99C0827-21A5-41D1-B87B-D828A916C58D}" dt="2020-11-03T12:24:58.077" v="409" actId="478"/>
          <ac:picMkLst>
            <pc:docMk/>
            <pc:sldMk cId="1012076673" sldId="1007"/>
            <ac:picMk id="5" creationId="{E5D80EDA-0573-4523-9876-F59C8C90C3B8}"/>
          </ac:picMkLst>
        </pc:picChg>
        <pc:picChg chg="add mod modCrop">
          <ac:chgData name="Dominique" userId="b2feb37b8f3e1687" providerId="LiveId" clId="{D99C0827-21A5-41D1-B87B-D828A916C58D}" dt="2020-11-03T12:25:31.150" v="417" actId="1076"/>
          <ac:picMkLst>
            <pc:docMk/>
            <pc:sldMk cId="1012076673" sldId="1007"/>
            <ac:picMk id="6" creationId="{CFD94064-F2C2-4D78-826E-AACBEC5064D9}"/>
          </ac:picMkLst>
        </pc:picChg>
      </pc:sldChg>
      <pc:sldChg chg="modSp mod">
        <pc:chgData name="Dominique" userId="b2feb37b8f3e1687" providerId="LiveId" clId="{D99C0827-21A5-41D1-B87B-D828A916C58D}" dt="2020-11-03T12:24:33.317" v="408" actId="20577"/>
        <pc:sldMkLst>
          <pc:docMk/>
          <pc:sldMk cId="2372405986" sldId="1008"/>
        </pc:sldMkLst>
        <pc:spChg chg="mod">
          <ac:chgData name="Dominique" userId="b2feb37b8f3e1687" providerId="LiveId" clId="{D99C0827-21A5-41D1-B87B-D828A916C58D}" dt="2020-11-03T12:24:00.644" v="380" actId="20577"/>
          <ac:spMkLst>
            <pc:docMk/>
            <pc:sldMk cId="2372405986" sldId="1008"/>
            <ac:spMk id="2" creationId="{EE491FA2-EAF6-4BEC-9DF1-4736031140A7}"/>
          </ac:spMkLst>
        </pc:spChg>
        <pc:spChg chg="mod">
          <ac:chgData name="Dominique" userId="b2feb37b8f3e1687" providerId="LiveId" clId="{D99C0827-21A5-41D1-B87B-D828A916C58D}" dt="2020-11-03T12:24:33.317" v="408" actId="20577"/>
          <ac:spMkLst>
            <pc:docMk/>
            <pc:sldMk cId="2372405986" sldId="1008"/>
            <ac:spMk id="3" creationId="{F57C5B5C-0030-45F9-BD3C-C32747DB22D8}"/>
          </ac:spMkLst>
        </pc:spChg>
        <pc:picChg chg="mod modCrop">
          <ac:chgData name="Dominique" userId="b2feb37b8f3e1687" providerId="LiveId" clId="{D99C0827-21A5-41D1-B87B-D828A916C58D}" dt="2020-11-03T12:24:07.517" v="382" actId="1076"/>
          <ac:picMkLst>
            <pc:docMk/>
            <pc:sldMk cId="2372405986" sldId="1008"/>
            <ac:picMk id="5" creationId="{996E3C08-AE76-418C-93EF-CA3F26049654}"/>
          </ac:picMkLst>
        </pc:picChg>
      </pc:sldChg>
      <pc:sldChg chg="del">
        <pc:chgData name="Dominique" userId="b2feb37b8f3e1687" providerId="LiveId" clId="{D99C0827-21A5-41D1-B87B-D828A916C58D}" dt="2020-11-03T12:26:14.672" v="579" actId="47"/>
        <pc:sldMkLst>
          <pc:docMk/>
          <pc:sldMk cId="4216619558" sldId="1009"/>
        </pc:sldMkLst>
      </pc:sldChg>
      <pc:sldChg chg="modSp mod">
        <pc:chgData name="Dominique" userId="b2feb37b8f3e1687" providerId="LiveId" clId="{D99C0827-21A5-41D1-B87B-D828A916C58D}" dt="2020-11-03T16:43:34.983" v="3629" actId="20577"/>
        <pc:sldMkLst>
          <pc:docMk/>
          <pc:sldMk cId="886035465" sldId="1010"/>
        </pc:sldMkLst>
        <pc:spChg chg="mod">
          <ac:chgData name="Dominique" userId="b2feb37b8f3e1687" providerId="LiveId" clId="{D99C0827-21A5-41D1-B87B-D828A916C58D}" dt="2020-11-03T12:34:22.978" v="1545" actId="20577"/>
          <ac:spMkLst>
            <pc:docMk/>
            <pc:sldMk cId="886035465" sldId="1010"/>
            <ac:spMk id="2" creationId="{74422364-A19D-4092-9C7A-7632F529030F}"/>
          </ac:spMkLst>
        </pc:spChg>
        <pc:spChg chg="mod">
          <ac:chgData name="Dominique" userId="b2feb37b8f3e1687" providerId="LiveId" clId="{D99C0827-21A5-41D1-B87B-D828A916C58D}" dt="2020-11-03T16:43:34.983" v="3629" actId="20577"/>
          <ac:spMkLst>
            <pc:docMk/>
            <pc:sldMk cId="886035465" sldId="1010"/>
            <ac:spMk id="3" creationId="{F93B9600-A712-4A19-8B5C-A03D116C0101}"/>
          </ac:spMkLst>
        </pc:spChg>
      </pc:sldChg>
      <pc:sldChg chg="modSp del mod">
        <pc:chgData name="Dominique" userId="b2feb37b8f3e1687" providerId="LiveId" clId="{D99C0827-21A5-41D1-B87B-D828A916C58D}" dt="2020-11-03T12:33:03.411" v="1369" actId="47"/>
        <pc:sldMkLst>
          <pc:docMk/>
          <pc:sldMk cId="646815068" sldId="1011"/>
        </pc:sldMkLst>
        <pc:spChg chg="mod">
          <ac:chgData name="Dominique" userId="b2feb37b8f3e1687" providerId="LiveId" clId="{D99C0827-21A5-41D1-B87B-D828A916C58D}" dt="2020-11-03T12:32:53.809" v="1367" actId="27636"/>
          <ac:spMkLst>
            <pc:docMk/>
            <pc:sldMk cId="646815068" sldId="1011"/>
            <ac:spMk id="2" creationId="{89E5E443-025C-4813-BD83-0858D82D17CB}"/>
          </ac:spMkLst>
        </pc:spChg>
        <pc:spChg chg="mod">
          <ac:chgData name="Dominique" userId="b2feb37b8f3e1687" providerId="LiveId" clId="{D99C0827-21A5-41D1-B87B-D828A916C58D}" dt="2020-11-03T12:32:56.817" v="1368" actId="1076"/>
          <ac:spMkLst>
            <pc:docMk/>
            <pc:sldMk cId="646815068" sldId="1011"/>
            <ac:spMk id="5" creationId="{9A789D09-F4AB-4038-89F0-1DDFFC1DB435}"/>
          </ac:spMkLst>
        </pc:spChg>
      </pc:sldChg>
      <pc:sldChg chg="modSp mod">
        <pc:chgData name="Dominique" userId="b2feb37b8f3e1687" providerId="LiveId" clId="{D99C0827-21A5-41D1-B87B-D828A916C58D}" dt="2020-11-03T16:44:21.272" v="3644" actId="20577"/>
        <pc:sldMkLst>
          <pc:docMk/>
          <pc:sldMk cId="880391233" sldId="1012"/>
        </pc:sldMkLst>
        <pc:spChg chg="mod">
          <ac:chgData name="Dominique" userId="b2feb37b8f3e1687" providerId="LiveId" clId="{D99C0827-21A5-41D1-B87B-D828A916C58D}" dt="2020-11-03T12:42:27.474" v="2800" actId="20577"/>
          <ac:spMkLst>
            <pc:docMk/>
            <pc:sldMk cId="880391233" sldId="1012"/>
            <ac:spMk id="2" creationId="{74422364-A19D-4092-9C7A-7632F529030F}"/>
          </ac:spMkLst>
        </pc:spChg>
        <pc:spChg chg="mod">
          <ac:chgData name="Dominique" userId="b2feb37b8f3e1687" providerId="LiveId" clId="{D99C0827-21A5-41D1-B87B-D828A916C58D}" dt="2020-11-03T16:44:21.272" v="3644" actId="20577"/>
          <ac:spMkLst>
            <pc:docMk/>
            <pc:sldMk cId="880391233" sldId="1012"/>
            <ac:spMk id="3" creationId="{F93B9600-A712-4A19-8B5C-A03D116C0101}"/>
          </ac:spMkLst>
        </pc:spChg>
      </pc:sldChg>
      <pc:sldChg chg="del">
        <pc:chgData name="Dominique" userId="b2feb37b8f3e1687" providerId="LiveId" clId="{D99C0827-21A5-41D1-B87B-D828A916C58D}" dt="2020-11-03T12:42:35.337" v="2802" actId="47"/>
        <pc:sldMkLst>
          <pc:docMk/>
          <pc:sldMk cId="813338856" sldId="1014"/>
        </pc:sldMkLst>
      </pc:sldChg>
      <pc:sldChg chg="modSp mod">
        <pc:chgData name="Dominique" userId="b2feb37b8f3e1687" providerId="LiveId" clId="{D99C0827-21A5-41D1-B87B-D828A916C58D}" dt="2020-11-03T16:26:49.910" v="2920" actId="27636"/>
        <pc:sldMkLst>
          <pc:docMk/>
          <pc:sldMk cId="1382683248" sldId="1015"/>
        </pc:sldMkLst>
        <pc:spChg chg="mod">
          <ac:chgData name="Dominique" userId="b2feb37b8f3e1687" providerId="LiveId" clId="{D99C0827-21A5-41D1-B87B-D828A916C58D}" dt="2020-11-03T16:26:49.910" v="2920" actId="27636"/>
          <ac:spMkLst>
            <pc:docMk/>
            <pc:sldMk cId="1382683248" sldId="1015"/>
            <ac:spMk id="2" creationId="{74422364-A19D-4092-9C7A-7632F529030F}"/>
          </ac:spMkLst>
        </pc:spChg>
      </pc:sldChg>
      <pc:sldChg chg="del">
        <pc:chgData name="Dominique" userId="b2feb37b8f3e1687" providerId="LiveId" clId="{D99C0827-21A5-41D1-B87B-D828A916C58D}" dt="2020-11-03T16:50:37.299" v="4556" actId="47"/>
        <pc:sldMkLst>
          <pc:docMk/>
          <pc:sldMk cId="878934415" sldId="1016"/>
        </pc:sldMkLst>
      </pc:sldChg>
      <pc:sldChg chg="modSp mod">
        <pc:chgData name="Dominique" userId="b2feb37b8f3e1687" providerId="LiveId" clId="{D99C0827-21A5-41D1-B87B-D828A916C58D}" dt="2020-11-03T16:51:07.985" v="4560" actId="20577"/>
        <pc:sldMkLst>
          <pc:docMk/>
          <pc:sldMk cId="2294396046" sldId="1017"/>
        </pc:sldMkLst>
        <pc:spChg chg="mod">
          <ac:chgData name="Dominique" userId="b2feb37b8f3e1687" providerId="LiveId" clId="{D99C0827-21A5-41D1-B87B-D828A916C58D}" dt="2020-11-03T16:51:07.985" v="4560" actId="20577"/>
          <ac:spMkLst>
            <pc:docMk/>
            <pc:sldMk cId="2294396046" sldId="1017"/>
            <ac:spMk id="3" creationId="{F93B9600-A712-4A19-8B5C-A03D116C0101}"/>
          </ac:spMkLst>
        </pc:spChg>
      </pc:sldChg>
      <pc:sldChg chg="new del">
        <pc:chgData name="Dominique" userId="b2feb37b8f3e1687" providerId="LiveId" clId="{D99C0827-21A5-41D1-B87B-D828A916C58D}" dt="2020-11-03T16:27:43.390" v="2925" actId="47"/>
        <pc:sldMkLst>
          <pc:docMk/>
          <pc:sldMk cId="409240611" sldId="1018"/>
        </pc:sldMkLst>
      </pc:sldChg>
      <pc:sldChg chg="modSp add mod">
        <pc:chgData name="Dominique" userId="b2feb37b8f3e1687" providerId="LiveId" clId="{D99C0827-21A5-41D1-B87B-D828A916C58D}" dt="2020-11-03T16:43:15.569" v="3626" actId="6549"/>
        <pc:sldMkLst>
          <pc:docMk/>
          <pc:sldMk cId="43079723" sldId="1019"/>
        </pc:sldMkLst>
        <pc:spChg chg="mod">
          <ac:chgData name="Dominique" userId="b2feb37b8f3e1687" providerId="LiveId" clId="{D99C0827-21A5-41D1-B87B-D828A916C58D}" dt="2020-11-03T16:43:15.569" v="3626" actId="6549"/>
          <ac:spMkLst>
            <pc:docMk/>
            <pc:sldMk cId="43079723" sldId="1019"/>
            <ac:spMk id="2" creationId="{74422364-A19D-4092-9C7A-7632F529030F}"/>
          </ac:spMkLst>
        </pc:spChg>
        <pc:spChg chg="mod">
          <ac:chgData name="Dominique" userId="b2feb37b8f3e1687" providerId="LiveId" clId="{D99C0827-21A5-41D1-B87B-D828A916C58D}" dt="2020-11-03T16:27:47.987" v="2926" actId="20577"/>
          <ac:spMkLst>
            <pc:docMk/>
            <pc:sldMk cId="43079723" sldId="1019"/>
            <ac:spMk id="3" creationId="{F93B9600-A712-4A19-8B5C-A03D116C0101}"/>
          </ac:spMkLst>
        </pc:spChg>
      </pc:sldChg>
      <pc:sldChg chg="modSp add mod">
        <pc:chgData name="Dominique" userId="b2feb37b8f3e1687" providerId="LiveId" clId="{D99C0827-21A5-41D1-B87B-D828A916C58D}" dt="2020-11-03T16:43:19.532" v="3627" actId="20577"/>
        <pc:sldMkLst>
          <pc:docMk/>
          <pc:sldMk cId="1821417171" sldId="1020"/>
        </pc:sldMkLst>
        <pc:spChg chg="mod">
          <ac:chgData name="Dominique" userId="b2feb37b8f3e1687" providerId="LiveId" clId="{D99C0827-21A5-41D1-B87B-D828A916C58D}" dt="2020-11-03T16:42:30.204" v="3625" actId="20577"/>
          <ac:spMkLst>
            <pc:docMk/>
            <pc:sldMk cId="1821417171" sldId="1020"/>
            <ac:spMk id="2" creationId="{74422364-A19D-4092-9C7A-7632F529030F}"/>
          </ac:spMkLst>
        </pc:spChg>
        <pc:spChg chg="mod">
          <ac:chgData name="Dominique" userId="b2feb37b8f3e1687" providerId="LiveId" clId="{D99C0827-21A5-41D1-B87B-D828A916C58D}" dt="2020-11-03T16:43:19.532" v="3627" actId="20577"/>
          <ac:spMkLst>
            <pc:docMk/>
            <pc:sldMk cId="1821417171" sldId="1020"/>
            <ac:spMk id="3" creationId="{F93B9600-A712-4A19-8B5C-A03D116C0101}"/>
          </ac:spMkLst>
        </pc:spChg>
      </pc:sldChg>
      <pc:sldChg chg="modSp add mod">
        <pc:chgData name="Dominique" userId="b2feb37b8f3e1687" providerId="LiveId" clId="{D99C0827-21A5-41D1-B87B-D828A916C58D}" dt="2020-11-03T16:52:43.204" v="4761" actId="20577"/>
        <pc:sldMkLst>
          <pc:docMk/>
          <pc:sldMk cId="3419428051" sldId="1021"/>
        </pc:sldMkLst>
        <pc:spChg chg="mod">
          <ac:chgData name="Dominique" userId="b2feb37b8f3e1687" providerId="LiveId" clId="{D99C0827-21A5-41D1-B87B-D828A916C58D}" dt="2020-11-03T16:52:37.136" v="4759" actId="20577"/>
          <ac:spMkLst>
            <pc:docMk/>
            <pc:sldMk cId="3419428051" sldId="1021"/>
            <ac:spMk id="2" creationId="{74422364-A19D-4092-9C7A-7632F529030F}"/>
          </ac:spMkLst>
        </pc:spChg>
        <pc:spChg chg="mod">
          <ac:chgData name="Dominique" userId="b2feb37b8f3e1687" providerId="LiveId" clId="{D99C0827-21A5-41D1-B87B-D828A916C58D}" dt="2020-11-03T16:52:43.204" v="4761" actId="20577"/>
          <ac:spMkLst>
            <pc:docMk/>
            <pc:sldMk cId="3419428051" sldId="1021"/>
            <ac:spMk id="3" creationId="{F93B9600-A712-4A19-8B5C-A03D116C0101}"/>
          </ac:spMkLst>
        </pc:spChg>
      </pc:sldChg>
      <pc:sldChg chg="modSp add mod">
        <pc:chgData name="Dominique" userId="b2feb37b8f3e1687" providerId="LiveId" clId="{D99C0827-21A5-41D1-B87B-D828A916C58D}" dt="2020-11-03T16:54:09.067" v="4983" actId="20577"/>
        <pc:sldMkLst>
          <pc:docMk/>
          <pc:sldMk cId="1651123203" sldId="1022"/>
        </pc:sldMkLst>
        <pc:spChg chg="mod">
          <ac:chgData name="Dominique" userId="b2feb37b8f3e1687" providerId="LiveId" clId="{D99C0827-21A5-41D1-B87B-D828A916C58D}" dt="2020-11-03T16:54:09.067" v="4983" actId="20577"/>
          <ac:spMkLst>
            <pc:docMk/>
            <pc:sldMk cId="1651123203" sldId="1022"/>
            <ac:spMk id="2" creationId="{74422364-A19D-4092-9C7A-7632F529030F}"/>
          </ac:spMkLst>
        </pc:spChg>
        <pc:spChg chg="mod">
          <ac:chgData name="Dominique" userId="b2feb37b8f3e1687" providerId="LiveId" clId="{D99C0827-21A5-41D1-B87B-D828A916C58D}" dt="2020-11-03T16:53:01.977" v="4763" actId="20577"/>
          <ac:spMkLst>
            <pc:docMk/>
            <pc:sldMk cId="1651123203" sldId="1022"/>
            <ac:spMk id="3" creationId="{F93B9600-A712-4A19-8B5C-A03D116C0101}"/>
          </ac:spMkLst>
        </pc:spChg>
      </pc:sldChg>
    </pc:docChg>
  </pc:docChgLst>
  <pc:docChgLst>
    <pc:chgData name="Dominique" userId="b2feb37b8f3e1687" providerId="LiveId" clId="{40A045E5-55AF-4CC2-A2E5-365F982CB5E9}"/>
    <pc:docChg chg="custSel modSld">
      <pc:chgData name="Dominique" userId="b2feb37b8f3e1687" providerId="LiveId" clId="{40A045E5-55AF-4CC2-A2E5-365F982CB5E9}" dt="2020-09-07T17:33:58.232" v="75" actId="20577"/>
      <pc:docMkLst>
        <pc:docMk/>
      </pc:docMkLst>
      <pc:sldChg chg="modSp mod">
        <pc:chgData name="Dominique" userId="b2feb37b8f3e1687" providerId="LiveId" clId="{40A045E5-55AF-4CC2-A2E5-365F982CB5E9}" dt="2020-09-07T17:33:33.572" v="74" actId="20577"/>
        <pc:sldMkLst>
          <pc:docMk/>
          <pc:sldMk cId="3678336504" sldId="290"/>
        </pc:sldMkLst>
        <pc:spChg chg="mod">
          <ac:chgData name="Dominique" userId="b2feb37b8f3e1687" providerId="LiveId" clId="{40A045E5-55AF-4CC2-A2E5-365F982CB5E9}" dt="2020-09-07T17:33:33.572" v="74" actId="20577"/>
          <ac:spMkLst>
            <pc:docMk/>
            <pc:sldMk cId="3678336504" sldId="290"/>
            <ac:spMk id="4" creationId="{1AC5A47E-B37A-425D-8A12-B045466828F9}"/>
          </ac:spMkLst>
        </pc:spChg>
      </pc:sldChg>
      <pc:sldChg chg="modSp mod">
        <pc:chgData name="Dominique" userId="b2feb37b8f3e1687" providerId="LiveId" clId="{40A045E5-55AF-4CC2-A2E5-365F982CB5E9}" dt="2020-09-07T17:33:58.232" v="75" actId="20577"/>
        <pc:sldMkLst>
          <pc:docMk/>
          <pc:sldMk cId="3425665419" sldId="298"/>
        </pc:sldMkLst>
        <pc:spChg chg="mod">
          <ac:chgData name="Dominique" userId="b2feb37b8f3e1687" providerId="LiveId" clId="{40A045E5-55AF-4CC2-A2E5-365F982CB5E9}" dt="2020-09-07T17:33:58.232" v="75" actId="20577"/>
          <ac:spMkLst>
            <pc:docMk/>
            <pc:sldMk cId="3425665419" sldId="298"/>
            <ac:spMk id="3" creationId="{9CF07198-BD2F-47A6-87C3-9F5188F12F1E}"/>
          </ac:spMkLst>
        </pc:spChg>
      </pc:sldChg>
      <pc:sldChg chg="addSp delSp modSp mod delAnim">
        <pc:chgData name="Dominique" userId="b2feb37b8f3e1687" providerId="LiveId" clId="{40A045E5-55AF-4CC2-A2E5-365F982CB5E9}" dt="2020-09-07T11:53:29.069" v="19" actId="167"/>
        <pc:sldMkLst>
          <pc:docMk/>
          <pc:sldMk cId="3688724407" sldId="773"/>
        </pc:sldMkLst>
        <pc:spChg chg="add mod">
          <ac:chgData name="Dominique" userId="b2feb37b8f3e1687" providerId="LiveId" clId="{40A045E5-55AF-4CC2-A2E5-365F982CB5E9}" dt="2020-09-07T11:53:24.668" v="18" actId="14100"/>
          <ac:spMkLst>
            <pc:docMk/>
            <pc:sldMk cId="3688724407" sldId="773"/>
            <ac:spMk id="3" creationId="{F51ECFCD-27BA-440F-ABB8-F9F63F6732C5}"/>
          </ac:spMkLst>
        </pc:spChg>
        <pc:spChg chg="add mod ord">
          <ac:chgData name="Dominique" userId="b2feb37b8f3e1687" providerId="LiveId" clId="{40A045E5-55AF-4CC2-A2E5-365F982CB5E9}" dt="2020-09-07T11:53:29.069" v="19" actId="167"/>
          <ac:spMkLst>
            <pc:docMk/>
            <pc:sldMk cId="3688724407" sldId="773"/>
            <ac:spMk id="6" creationId="{4E92F78F-EC33-4AC3-AE02-CC3DF83986DA}"/>
          </ac:spMkLst>
        </pc:spChg>
        <pc:spChg chg="del topLvl">
          <ac:chgData name="Dominique" userId="b2feb37b8f3e1687" providerId="LiveId" clId="{40A045E5-55AF-4CC2-A2E5-365F982CB5E9}" dt="2020-09-07T11:53:03.529" v="11" actId="21"/>
          <ac:spMkLst>
            <pc:docMk/>
            <pc:sldMk cId="3688724407" sldId="773"/>
            <ac:spMk id="10" creationId="{00000000-0000-0000-0000-000000000000}"/>
          </ac:spMkLst>
        </pc:spChg>
        <pc:spChg chg="del topLvl">
          <ac:chgData name="Dominique" userId="b2feb37b8f3e1687" providerId="LiveId" clId="{40A045E5-55AF-4CC2-A2E5-365F982CB5E9}" dt="2020-09-07T11:52:58.703" v="8" actId="21"/>
          <ac:spMkLst>
            <pc:docMk/>
            <pc:sldMk cId="3688724407" sldId="773"/>
            <ac:spMk id="11" creationId="{00000000-0000-0000-0000-000000000000}"/>
          </ac:spMkLst>
        </pc:spChg>
        <pc:spChg chg="del mod topLvl">
          <ac:chgData name="Dominique" userId="b2feb37b8f3e1687" providerId="LiveId" clId="{40A045E5-55AF-4CC2-A2E5-365F982CB5E9}" dt="2020-09-07T11:52:52.355" v="7" actId="478"/>
          <ac:spMkLst>
            <pc:docMk/>
            <pc:sldMk cId="3688724407" sldId="773"/>
            <ac:spMk id="12" creationId="{00000000-0000-0000-0000-000000000000}"/>
          </ac:spMkLst>
        </pc:spChg>
        <pc:spChg chg="del topLvl">
          <ac:chgData name="Dominique" userId="b2feb37b8f3e1687" providerId="LiveId" clId="{40A045E5-55AF-4CC2-A2E5-365F982CB5E9}" dt="2020-09-07T11:53:08.701" v="14" actId="478"/>
          <ac:spMkLst>
            <pc:docMk/>
            <pc:sldMk cId="3688724407" sldId="773"/>
            <ac:spMk id="16" creationId="{00000000-0000-0000-0000-000000000000}"/>
          </ac:spMkLst>
        </pc:spChg>
        <pc:spChg chg="mod">
          <ac:chgData name="Dominique" userId="b2feb37b8f3e1687" providerId="LiveId" clId="{40A045E5-55AF-4CC2-A2E5-365F982CB5E9}" dt="2020-09-07T11:52:41.165" v="2" actId="20577"/>
          <ac:spMkLst>
            <pc:docMk/>
            <pc:sldMk cId="3688724407" sldId="773"/>
            <ac:spMk id="17" creationId="{00000000-0000-0000-0000-000000000000}"/>
          </ac:spMkLst>
        </pc:spChg>
        <pc:grpChg chg="del">
          <ac:chgData name="Dominique" userId="b2feb37b8f3e1687" providerId="LiveId" clId="{40A045E5-55AF-4CC2-A2E5-365F982CB5E9}" dt="2020-09-07T11:53:03.529" v="11" actId="21"/>
          <ac:grpSpMkLst>
            <pc:docMk/>
            <pc:sldMk cId="3688724407" sldId="773"/>
            <ac:grpSpMk id="2" creationId="{00000000-0000-0000-0000-000000000000}"/>
          </ac:grpSpMkLst>
        </pc:grpChg>
        <pc:grpChg chg="del">
          <ac:chgData name="Dominique" userId="b2feb37b8f3e1687" providerId="LiveId" clId="{40A045E5-55AF-4CC2-A2E5-365F982CB5E9}" dt="2020-09-07T11:52:52.355" v="7" actId="478"/>
          <ac:grpSpMkLst>
            <pc:docMk/>
            <pc:sldMk cId="3688724407" sldId="773"/>
            <ac:grpSpMk id="4" creationId="{00000000-0000-0000-0000-000000000000}"/>
          </ac:grpSpMkLst>
        </pc:grpChg>
      </pc:sldChg>
      <pc:sldChg chg="modSp mod">
        <pc:chgData name="Dominique" userId="b2feb37b8f3e1687" providerId="LiveId" clId="{40A045E5-55AF-4CC2-A2E5-365F982CB5E9}" dt="2020-09-07T17:32:47.462" v="73" actId="20577"/>
        <pc:sldMkLst>
          <pc:docMk/>
          <pc:sldMk cId="103133979" sldId="778"/>
        </pc:sldMkLst>
        <pc:spChg chg="mod">
          <ac:chgData name="Dominique" userId="b2feb37b8f3e1687" providerId="LiveId" clId="{40A045E5-55AF-4CC2-A2E5-365F982CB5E9}" dt="2020-09-07T17:32:47.462" v="73" actId="20577"/>
          <ac:spMkLst>
            <pc:docMk/>
            <pc:sldMk cId="103133979" sldId="778"/>
            <ac:spMk id="2" creationId="{B7DC1326-E6E4-4D4F-93AF-55A9C6AD7E39}"/>
          </ac:spMkLst>
        </pc:spChg>
      </pc:sldChg>
    </pc:docChg>
  </pc:docChgLst>
</pc:chgInfo>
</file>

<file path=ppt/media/image1.jp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7A9382-9E46-4303-9C3E-B7BF696E7171}" type="datetimeFigureOut">
              <a:rPr lang="fr-FR" smtClean="0"/>
              <a:t>01/11/2020</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F8408F-416E-4411-AA23-5261D3CD8A94}" type="slidenum">
              <a:rPr lang="fr-FR" smtClean="0"/>
              <a:t>‹#›</a:t>
            </a:fld>
            <a:endParaRPr lang="fr-FR"/>
          </a:p>
        </p:txBody>
      </p:sp>
    </p:spTree>
    <p:extLst>
      <p:ext uri="{BB962C8B-B14F-4D97-AF65-F5344CB8AC3E}">
        <p14:creationId xmlns:p14="http://schemas.microsoft.com/office/powerpoint/2010/main" val="3041035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98A03FD-669F-475F-B08E-D2CB64605A7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5358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ECDF721-37DF-414E-892A-A7C55BF069C5}"/>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1F83DCAA-DADA-4B4F-9C86-0CC789D52124}"/>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Espace réservé de la date 3">
            <a:extLst>
              <a:ext uri="{FF2B5EF4-FFF2-40B4-BE49-F238E27FC236}">
                <a16:creationId xmlns:a16="http://schemas.microsoft.com/office/drawing/2014/main" id="{527D41AC-FB70-40F0-BC8C-C4BC4FFB761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E17A465-AB6A-4530-B27D-7160D697A0E9}" type="datetimeFigureOut">
              <a:rPr kumimoji="0" lang="fr-FR"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01/11/2020</a:t>
            </a:fld>
            <a:endParaRPr kumimoji="0" lang="fr-FR"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5" name="Espace réservé du pied de page 4">
            <a:extLst>
              <a:ext uri="{FF2B5EF4-FFF2-40B4-BE49-F238E27FC236}">
                <a16:creationId xmlns:a16="http://schemas.microsoft.com/office/drawing/2014/main" id="{1A3666B2-6813-4EC6-8A2A-59D71A8D5739}"/>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6" name="Espace réservé du numéro de diapositive 5">
            <a:extLst>
              <a:ext uri="{FF2B5EF4-FFF2-40B4-BE49-F238E27FC236}">
                <a16:creationId xmlns:a16="http://schemas.microsoft.com/office/drawing/2014/main" id="{1F7FAC88-C9F6-4241-BEF0-FCF568D1FA6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2C26676-BB7A-4698-B479-1FCD1E6AA033}" type="slidenum">
              <a:rPr kumimoji="0" lang="fr-FR"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fr-FR"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3969764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reak_S">
    <p:bg>
      <p:bgPr>
        <a:blipFill dpi="0" rotWithShape="1">
          <a:blip r:embed="rId2">
            <a:lum/>
          </a:blip>
          <a:srcRect/>
          <a:stretch>
            <a:fillRect t="-10000" b="-10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2075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51660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574363"/>
            <a:ext cx="10548000" cy="4809334"/>
          </a:xfrm>
        </p:spPr>
        <p:txBody>
          <a:bodyPr vert="horz" lIns="91440" tIns="45720" rIns="91440" bIns="45720" rtlCol="0">
            <a:normAutofit/>
          </a:bodyPr>
          <a:lstStyle>
            <a:lvl1pPr>
              <a:defRPr lang="en-US" dirty="0" smtClean="0"/>
            </a:lvl1pPr>
            <a:lvl2pPr>
              <a:defRPr lang="en-US" dirty="0"/>
            </a:lvl2pPr>
            <a:lvl3pPr>
              <a:defRPr lang="en-US" dirty="0"/>
            </a:lvl3pPr>
            <a:lvl4pPr>
              <a:defRPr lang="en-US" dirty="0"/>
            </a:lvl4pPr>
            <a:lvl5pPr>
              <a:defRPr lang="en-US" dirty="0"/>
            </a:lvl5pPr>
          </a:lstStyle>
          <a:p>
            <a:pPr lvl="0">
              <a:buClr>
                <a:srgbClr val="FF0000"/>
              </a:buClr>
            </a:pPr>
            <a:r>
              <a:rPr lang="en-US" dirty="0"/>
              <a:t>Click to edit Master text styles</a:t>
            </a:r>
          </a:p>
          <a:p>
            <a:pPr lvl="1">
              <a:buClr>
                <a:srgbClr val="FF0000"/>
              </a:buClr>
            </a:pPr>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a:extLst>
              <a:ext uri="{FF2B5EF4-FFF2-40B4-BE49-F238E27FC236}">
                <a16:creationId xmlns:a16="http://schemas.microsoft.com/office/drawing/2014/main" id="{0A5C668C-76E4-4E1F-BA9C-52318ED5C708}"/>
              </a:ext>
            </a:extLst>
          </p:cNvPr>
          <p:cNvSpPr>
            <a:spLocks noGrp="1"/>
          </p:cNvSpPr>
          <p:nvPr>
            <p:ph type="title"/>
          </p:nvPr>
        </p:nvSpPr>
        <p:spPr>
          <a:xfrm>
            <a:off x="1320000" y="-75600"/>
            <a:ext cx="10872000" cy="1112784"/>
          </a:xfrm>
          <a:prstGeom prst="rect">
            <a:avLst/>
          </a:prstGeom>
        </p:spPr>
        <p:txBody>
          <a:bodyPr vert="horz" lIns="91440" tIns="45720" rIns="91440" bIns="45720" rtlCol="0" anchor="ctr">
            <a:normAutofit/>
          </a:bodyPr>
          <a:lstStyle>
            <a:lvl1pPr>
              <a:defRPr dirty="0">
                <a:solidFill>
                  <a:schemeClr val="bg1"/>
                </a:solidFill>
              </a:defRPr>
            </a:lvl1pPr>
          </a:lstStyle>
          <a:p>
            <a:pPr lvl="0"/>
            <a:r>
              <a:rPr lang="fr-FR" dirty="0"/>
              <a:t>Modifiez le style du titre</a:t>
            </a:r>
            <a:endParaRPr dirty="0"/>
          </a:p>
        </p:txBody>
      </p:sp>
      <p:cxnSp>
        <p:nvCxnSpPr>
          <p:cNvPr id="9" name="Connecteur droit 8">
            <a:extLst>
              <a:ext uri="{FF2B5EF4-FFF2-40B4-BE49-F238E27FC236}">
                <a16:creationId xmlns:a16="http://schemas.microsoft.com/office/drawing/2014/main" id="{74B301F9-5FF3-4A5D-BF2C-0FE1691E13FB}"/>
              </a:ext>
            </a:extLst>
          </p:cNvPr>
          <p:cNvCxnSpPr/>
          <p:nvPr userDrawn="1"/>
        </p:nvCxnSpPr>
        <p:spPr>
          <a:xfrm>
            <a:off x="0" y="1049284"/>
            <a:ext cx="12192000" cy="0"/>
          </a:xfrm>
          <a:prstGeom prst="line">
            <a:avLst/>
          </a:prstGeom>
          <a:ln w="28575" cmpd="sng">
            <a:solidFill>
              <a:schemeClr val="accent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1100385"/>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Cliquez pour modifier le style du titre</a:t>
            </a:r>
          </a:p>
        </p:txBody>
      </p:sp>
      <p:sp>
        <p:nvSpPr>
          <p:cNvPr id="3" name="Espace réservé du contenu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Rectangle 4"/>
          <p:cNvSpPr>
            <a:spLocks noGrp="1" noChangeArrowheads="1"/>
          </p:cNvSpPr>
          <p:nvPr>
            <p:ph type="dt" sz="half" idx="10"/>
          </p:nvPr>
        </p:nvSpPr>
        <p:spPr>
          <a:ln/>
        </p:spPr>
        <p:txBody>
          <a:bodyPr/>
          <a:lstStyle>
            <a:lvl1pPr>
              <a:defRPr/>
            </a:lvl1pPr>
          </a:lstStyle>
          <a:p>
            <a:pPr>
              <a:defRPr/>
            </a:pPr>
            <a:endParaRPr lang="es-ES"/>
          </a:p>
        </p:txBody>
      </p:sp>
      <p:sp>
        <p:nvSpPr>
          <p:cNvPr id="5" name="Rectangle 5"/>
          <p:cNvSpPr>
            <a:spLocks noGrp="1" noChangeArrowheads="1"/>
          </p:cNvSpPr>
          <p:nvPr>
            <p:ph type="ftr" sz="quarter" idx="11"/>
          </p:nvPr>
        </p:nvSpPr>
        <p:spPr>
          <a:ln/>
        </p:spPr>
        <p:txBody>
          <a:bodyPr/>
          <a:lstStyle>
            <a:lvl1pPr>
              <a:defRPr/>
            </a:lvl1pPr>
          </a:lstStyle>
          <a:p>
            <a:pPr>
              <a:defRPr/>
            </a:pPr>
            <a:endParaRPr lang="es-ES"/>
          </a:p>
        </p:txBody>
      </p:sp>
      <p:sp>
        <p:nvSpPr>
          <p:cNvPr id="6" name="Rectangle 6"/>
          <p:cNvSpPr>
            <a:spLocks noGrp="1" noChangeArrowheads="1"/>
          </p:cNvSpPr>
          <p:nvPr>
            <p:ph type="sldNum" sz="quarter" idx="12"/>
          </p:nvPr>
        </p:nvSpPr>
        <p:spPr>
          <a:ln/>
        </p:spPr>
        <p:txBody>
          <a:bodyPr/>
          <a:lstStyle>
            <a:lvl1pPr>
              <a:defRPr/>
            </a:lvl1pPr>
          </a:lstStyle>
          <a:p>
            <a:pPr>
              <a:defRPr/>
            </a:pPr>
            <a:fld id="{C9050AFD-8BDF-4993-8613-40BB641A756C}" type="slidenum">
              <a:rPr lang="es-ES"/>
              <a:pPr>
                <a:defRPr/>
              </a:pPr>
              <a:t>‹#›</a:t>
            </a:fld>
            <a:endParaRPr lang="es-ES"/>
          </a:p>
        </p:txBody>
      </p:sp>
    </p:spTree>
    <p:extLst>
      <p:ext uri="{BB962C8B-B14F-4D97-AF65-F5344CB8AC3E}">
        <p14:creationId xmlns:p14="http://schemas.microsoft.com/office/powerpoint/2010/main" val="430111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lum/>
          </a:blip>
          <a:srcRect/>
          <a:stretch>
            <a:fillRect t="-10000" b="-10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E97B8A-D3D6-4287-BE61-63C47D51FB84}"/>
              </a:ext>
            </a:extLst>
          </p:cNvPr>
          <p:cNvSpPr/>
          <p:nvPr userDrawn="1"/>
        </p:nvSpPr>
        <p:spPr>
          <a:xfrm>
            <a:off x="1194" y="0"/>
            <a:ext cx="12192000" cy="6858000"/>
          </a:xfrm>
          <a:prstGeom prst="rect">
            <a:avLst/>
          </a:prstGeom>
          <a:solidFill>
            <a:schemeClr val="tx1">
              <a:alpha val="85000"/>
            </a:schemeClr>
          </a:solidFill>
          <a:ln>
            <a:noFill/>
          </a:ln>
          <a:scene3d>
            <a:camera prst="orthographicFront"/>
            <a:lightRig rig="threePt" dir="t"/>
          </a:scene3d>
          <a:sp3d prstMaterial="plastic"/>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95000"/>
                </a:schemeClr>
              </a:solidFill>
            </a:endParaRPr>
          </a:p>
        </p:txBody>
      </p:sp>
      <p:sp>
        <p:nvSpPr>
          <p:cNvPr id="4" name="Espace réservé de la date 3">
            <a:extLst>
              <a:ext uri="{FF2B5EF4-FFF2-40B4-BE49-F238E27FC236}">
                <a16:creationId xmlns:a16="http://schemas.microsoft.com/office/drawing/2014/main" id="{9E161BB6-4F2D-4E4D-8852-2345B4794F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17A465-AB6A-4530-B27D-7160D697A0E9}" type="datetimeFigureOut">
              <a:rPr lang="fr-FR" smtClean="0"/>
              <a:t>01/11/2020</a:t>
            </a:fld>
            <a:endParaRPr lang="fr-FR"/>
          </a:p>
        </p:txBody>
      </p:sp>
      <p:sp>
        <p:nvSpPr>
          <p:cNvPr id="5" name="Espace réservé du pied de page 4">
            <a:extLst>
              <a:ext uri="{FF2B5EF4-FFF2-40B4-BE49-F238E27FC236}">
                <a16:creationId xmlns:a16="http://schemas.microsoft.com/office/drawing/2014/main" id="{659A8221-660C-431B-99D5-6E84A9710F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B23A2A1D-8C10-4191-92E1-1BEEE5FA6E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C26676-BB7A-4698-B479-1FCD1E6AA033}" type="slidenum">
              <a:rPr lang="fr-FR" smtClean="0"/>
              <a:t>‹#›</a:t>
            </a:fld>
            <a:endParaRPr lang="fr-FR"/>
          </a:p>
        </p:txBody>
      </p:sp>
      <p:sp>
        <p:nvSpPr>
          <p:cNvPr id="2" name="Espace réservé du titre 1">
            <a:extLst>
              <a:ext uri="{FF2B5EF4-FFF2-40B4-BE49-F238E27FC236}">
                <a16:creationId xmlns:a16="http://schemas.microsoft.com/office/drawing/2014/main" id="{95B007BF-1BAD-4048-96C8-5238C9A46F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dirty="0"/>
              <a:t>Modifiez le style du titre</a:t>
            </a:r>
          </a:p>
        </p:txBody>
      </p:sp>
      <p:sp>
        <p:nvSpPr>
          <p:cNvPr id="3" name="Espace réservé du texte 2">
            <a:extLst>
              <a:ext uri="{FF2B5EF4-FFF2-40B4-BE49-F238E27FC236}">
                <a16:creationId xmlns:a16="http://schemas.microsoft.com/office/drawing/2014/main" id="{2A84DD18-977F-4A1B-864B-ECDAD31F67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dirty="0"/>
              <a:t>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Tree>
    <p:extLst>
      <p:ext uri="{BB962C8B-B14F-4D97-AF65-F5344CB8AC3E}">
        <p14:creationId xmlns:p14="http://schemas.microsoft.com/office/powerpoint/2010/main" val="1018694273"/>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7" r:id="rId3"/>
    <p:sldLayoutId id="2147483668" r:id="rId4"/>
    <p:sldLayoutId id="2147483672" r:id="rId5"/>
  </p:sldLayoutIdLst>
  <p:txStyles>
    <p:titleStyle>
      <a:lvl1pPr algn="l" defTabSz="914400" rtl="0" eaLnBrk="1" latinLnBrk="0" hangingPunct="1">
        <a:lnSpc>
          <a:spcPct val="90000"/>
        </a:lnSpc>
        <a:spcBef>
          <a:spcPct val="0"/>
        </a:spcBef>
        <a:buNone/>
        <a:defRPr sz="4400" kern="1200">
          <a:solidFill>
            <a:schemeClr val="bg1">
              <a:lumMod val="9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8"/>
        </a:buBlip>
        <a:defRPr sz="2800" kern="1200">
          <a:solidFill>
            <a:schemeClr val="bg1">
              <a:lumMod val="95000"/>
            </a:schemeClr>
          </a:solidFill>
          <a:latin typeface="+mn-lt"/>
          <a:ea typeface="+mn-ea"/>
          <a:cs typeface="+mn-cs"/>
        </a:defRPr>
      </a:lvl1pPr>
      <a:lvl2pPr marL="685800" indent="-228600" algn="l" defTabSz="914400" rtl="0" eaLnBrk="1" latinLnBrk="0" hangingPunct="1">
        <a:lnSpc>
          <a:spcPct val="90000"/>
        </a:lnSpc>
        <a:spcBef>
          <a:spcPts val="500"/>
        </a:spcBef>
        <a:buClr>
          <a:srgbClr val="C00000"/>
        </a:buClr>
        <a:buFont typeface="Calibri" panose="020F0502020204030204" pitchFamily="34" charset="0"/>
        <a:buChar char="●"/>
        <a:defRPr sz="2400" kern="1200">
          <a:solidFill>
            <a:schemeClr val="bg1">
              <a:lumMod val="95000"/>
            </a:schemeClr>
          </a:solidFill>
          <a:latin typeface="+mn-lt"/>
          <a:ea typeface="+mn-ea"/>
          <a:cs typeface="+mn-cs"/>
        </a:defRPr>
      </a:lvl2pPr>
      <a:lvl3pPr marL="1143000" indent="-228600" algn="l" defTabSz="914400" rtl="0" eaLnBrk="1" latinLnBrk="0" hangingPunct="1">
        <a:lnSpc>
          <a:spcPct val="90000"/>
        </a:lnSpc>
        <a:spcBef>
          <a:spcPts val="500"/>
        </a:spcBef>
        <a:buClr>
          <a:srgbClr val="C00000"/>
        </a:buClr>
        <a:buFont typeface="Courier New" panose="02070309020205020404" pitchFamily="49" charset="0"/>
        <a:buChar char="o"/>
        <a:defRPr sz="2000" kern="1200">
          <a:solidFill>
            <a:schemeClr val="bg1">
              <a:lumMod val="95000"/>
            </a:schemeClr>
          </a:solidFill>
          <a:latin typeface="+mn-lt"/>
          <a:ea typeface="+mn-ea"/>
          <a:cs typeface="+mn-cs"/>
        </a:defRPr>
      </a:lvl3pPr>
      <a:lvl4pPr marL="1600200" indent="-228600" algn="l" defTabSz="914400" rtl="0" eaLnBrk="1" latinLnBrk="0" hangingPunct="1">
        <a:lnSpc>
          <a:spcPct val="90000"/>
        </a:lnSpc>
        <a:spcBef>
          <a:spcPts val="500"/>
        </a:spcBef>
        <a:buClr>
          <a:srgbClr val="C00000"/>
        </a:buClr>
        <a:buFont typeface="Arial" panose="020B0604020202020204" pitchFamily="34" charset="0"/>
        <a:buChar char="•"/>
        <a:defRPr sz="1800" kern="1200">
          <a:solidFill>
            <a:schemeClr val="bg1">
              <a:lumMod val="9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lumMod val="9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powerpoint.sage-fox.com/" TargetMode="External"/><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hyperlink" Target="https://dzone.com/articles/best-practices-of-code-documentation-in-java" TargetMode="Externa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hyperlink" Target="https://1drv.ms/w/s!AocWPo97s_6yhPEHDLNSQ9CV-XBFEA?e=Ag0b8T"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hyperlink" Target="https://drive.google.com/file/d/1BcMsh7TwryKgzN5OxyDcNKTz7XEgse_b/view?usp=sharing"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0" b="-10000"/>
          </a:stretch>
        </a:blipFill>
        <a:effectLst/>
      </p:bgPr>
    </p:bg>
    <p:spTree>
      <p:nvGrpSpPr>
        <p:cNvPr id="1" name=""/>
        <p:cNvGrpSpPr/>
        <p:nvPr/>
      </p:nvGrpSpPr>
      <p:grpSpPr>
        <a:xfrm>
          <a:off x="0" y="0"/>
          <a:ext cx="0" cy="0"/>
          <a:chOff x="0" y="0"/>
          <a:chExt cx="0" cy="0"/>
        </a:xfrm>
      </p:grpSpPr>
      <p:sp>
        <p:nvSpPr>
          <p:cNvPr id="6" name="Rounded Rectangle 9">
            <a:extLst>
              <a:ext uri="{FF2B5EF4-FFF2-40B4-BE49-F238E27FC236}">
                <a16:creationId xmlns:a16="http://schemas.microsoft.com/office/drawing/2014/main" id="{4E92F78F-EC33-4AC3-AE02-CC3DF83986DA}"/>
              </a:ext>
            </a:extLst>
          </p:cNvPr>
          <p:cNvSpPr/>
          <p:nvPr/>
        </p:nvSpPr>
        <p:spPr>
          <a:xfrm>
            <a:off x="0" y="4758431"/>
            <a:ext cx="12192000" cy="2099569"/>
          </a:xfrm>
          <a:prstGeom prst="rect">
            <a:avLst/>
          </a:prstGeom>
          <a:solidFill>
            <a:schemeClr val="tx1">
              <a:lumMod val="95000"/>
              <a:lumOff val="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Calibri"/>
              <a:ea typeface="+mn-ea"/>
              <a:cs typeface="+mn-cs"/>
            </a:endParaRPr>
          </a:p>
        </p:txBody>
      </p:sp>
      <p:grpSp>
        <p:nvGrpSpPr>
          <p:cNvPr id="5" name="Group 4"/>
          <p:cNvGrpSpPr/>
          <p:nvPr/>
        </p:nvGrpSpPr>
        <p:grpSpPr>
          <a:xfrm>
            <a:off x="415469" y="637711"/>
            <a:ext cx="4675004" cy="612769"/>
            <a:chOff x="6359857" y="5881913"/>
            <a:chExt cx="4504874" cy="307777"/>
          </a:xfrm>
        </p:grpSpPr>
        <p:sp>
          <p:nvSpPr>
            <p:cNvPr id="18" name="Rounded Rectangle 9"/>
            <p:cNvSpPr/>
            <p:nvPr/>
          </p:nvSpPr>
          <p:spPr>
            <a:xfrm>
              <a:off x="6359857" y="5881913"/>
              <a:ext cx="4504874" cy="307777"/>
            </a:xfrm>
            <a:prstGeom prst="rect">
              <a:avLst/>
            </a:prstGeom>
            <a:solidFill>
              <a:schemeClr val="tx1">
                <a:lumMod val="95000"/>
                <a:lumOff val="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prstClr val="white"/>
                </a:solidFill>
                <a:effectLst/>
                <a:uLnTx/>
                <a:uFillTx/>
                <a:latin typeface="Calibri"/>
                <a:ea typeface="+mn-ea"/>
                <a:cs typeface="+mn-cs"/>
              </a:endParaRPr>
            </a:p>
          </p:txBody>
        </p:sp>
        <p:sp>
          <p:nvSpPr>
            <p:cNvPr id="17" name="TextBox 16">
              <a:hlinkClick r:id="rId3"/>
            </p:cNvPr>
            <p:cNvSpPr txBox="1"/>
            <p:nvPr/>
          </p:nvSpPr>
          <p:spPr>
            <a:xfrm>
              <a:off x="6686643" y="5881913"/>
              <a:ext cx="2767190" cy="154588"/>
            </a:xfrm>
            <a:prstGeom prst="rect">
              <a:avLst/>
            </a:prstGeom>
            <a:noFill/>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1" u="none" strike="noStrike" kern="1200" cap="none" spc="0" normalizeH="0" baseline="0" noProof="0" dirty="0">
                  <a:ln>
                    <a:noFill/>
                  </a:ln>
                  <a:solidFill>
                    <a:prstClr val="white">
                      <a:lumMod val="75000"/>
                    </a:prstClr>
                  </a:solidFill>
                  <a:effectLst/>
                  <a:uLnTx/>
                  <a:uFillTx/>
                  <a:latin typeface="Calibri Light"/>
                  <a:ea typeface="+mn-ea"/>
                  <a:cs typeface="Estrangelo Edessa" panose="03080600000000000000" pitchFamily="66" charset="0"/>
                </a:rPr>
                <a:t>Dominique Yolin</a:t>
              </a:r>
            </a:p>
          </p:txBody>
        </p:sp>
      </p:grpSp>
      <p:pic>
        <p:nvPicPr>
          <p:cNvPr id="8" name="Image 7" descr="Une image contenant personne, homme, debout, extérieur&#10;&#10;Description générée avec un niveau de confiance très élevé">
            <a:extLst>
              <a:ext uri="{FF2B5EF4-FFF2-40B4-BE49-F238E27FC236}">
                <a16:creationId xmlns:a16="http://schemas.microsoft.com/office/drawing/2014/main" id="{B3D910A7-2A1B-4766-88C3-4A3895EECAB5}"/>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4778" t="2612" r="7709" b="34328"/>
          <a:stretch/>
        </p:blipFill>
        <p:spPr>
          <a:xfrm>
            <a:off x="3509444" y="202625"/>
            <a:ext cx="1581029" cy="1476786"/>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3" name="TextBox 2">
            <a:extLst>
              <a:ext uri="{FF2B5EF4-FFF2-40B4-BE49-F238E27FC236}">
                <a16:creationId xmlns:a16="http://schemas.microsoft.com/office/drawing/2014/main" id="{F51ECFCD-27BA-440F-ABB8-F9F63F6732C5}"/>
              </a:ext>
            </a:extLst>
          </p:cNvPr>
          <p:cNvSpPr txBox="1"/>
          <p:nvPr/>
        </p:nvSpPr>
        <p:spPr>
          <a:xfrm>
            <a:off x="0" y="5084940"/>
            <a:ext cx="12192000"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4400" b="0" i="0" u="none" strike="noStrike" kern="1200" cap="none" spc="0" normalizeH="0" baseline="0" noProof="0" dirty="0">
                <a:ln>
                  <a:noFill/>
                </a:ln>
                <a:solidFill>
                  <a:prstClr val="white"/>
                </a:solidFill>
                <a:effectLst/>
                <a:uLnTx/>
                <a:uFillTx/>
                <a:latin typeface="Calibri"/>
                <a:ea typeface="+mn-ea"/>
                <a:cs typeface="+mn-cs"/>
              </a:rPr>
              <a:t>Java POO</a:t>
            </a:r>
          </a:p>
          <a:p>
            <a:pPr marL="0" marR="0" lvl="0" indent="0" algn="ctr" defTabSz="914400" rtl="0" eaLnBrk="1" fontAlgn="auto" latinLnBrk="0" hangingPunct="1">
              <a:lnSpc>
                <a:spcPct val="100000"/>
              </a:lnSpc>
              <a:spcBef>
                <a:spcPts val="0"/>
              </a:spcBef>
              <a:spcAft>
                <a:spcPts val="0"/>
              </a:spcAft>
              <a:buClrTx/>
              <a:buSzTx/>
              <a:buFontTx/>
              <a:buNone/>
              <a:tabLst/>
              <a:defRPr/>
            </a:pPr>
            <a:r>
              <a:rPr lang="fr-FR" sz="4400" dirty="0">
                <a:solidFill>
                  <a:prstClr val="white"/>
                </a:solidFill>
                <a:latin typeface="Calibri"/>
              </a:rPr>
              <a:t>Le Projet</a:t>
            </a:r>
            <a:endParaRPr kumimoji="0" lang="fr-FR" sz="4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688724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000"/>
                                        <p:tgtEl>
                                          <p:spTgt spid="5"/>
                                        </p:tgtEl>
                                      </p:cBhvr>
                                    </p:animEffect>
                                  </p:childTnLst>
                                </p:cTn>
                              </p:par>
                              <p:par>
                                <p:cTn id="8" presetID="22" presetClass="entr" presetSubtype="4"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down)">
                                      <p:cBhvr>
                                        <p:cTn id="10" dur="8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B7EDD7-3525-4AAE-B152-46997DF16B36}"/>
              </a:ext>
            </a:extLst>
          </p:cNvPr>
          <p:cNvSpPr>
            <a:spLocks noGrp="1"/>
          </p:cNvSpPr>
          <p:nvPr>
            <p:ph idx="1"/>
          </p:nvPr>
        </p:nvSpPr>
        <p:spPr/>
        <p:txBody>
          <a:bodyPr>
            <a:normAutofit fontScale="92500" lnSpcReduction="20000"/>
          </a:bodyPr>
          <a:lstStyle/>
          <a:p>
            <a:r>
              <a:rPr lang="fr-FR" dirty="0"/>
              <a:t>Il faut bien analyser le cahier des charges pour faire ressortir les classes qui seront nécessaires</a:t>
            </a:r>
          </a:p>
          <a:p>
            <a:endParaRPr lang="fr-FR" dirty="0"/>
          </a:p>
          <a:p>
            <a:r>
              <a:rPr lang="fr-FR" dirty="0"/>
              <a:t>Pour chaque classe, il faut créer un fichier java de même nom</a:t>
            </a:r>
          </a:p>
          <a:p>
            <a:pPr lvl="1"/>
            <a:r>
              <a:rPr lang="fr-FR" dirty="0"/>
              <a:t>Au sein de chaque fichier il y aura encore matière à séparer les logiques en fonctionnalité</a:t>
            </a:r>
          </a:p>
          <a:p>
            <a:endParaRPr lang="fr-FR" dirty="0"/>
          </a:p>
          <a:p>
            <a:r>
              <a:rPr lang="fr-FR" dirty="0"/>
              <a:t>Par exemple </a:t>
            </a:r>
          </a:p>
          <a:p>
            <a:pPr lvl="1"/>
            <a:r>
              <a:rPr lang="fr-FR" dirty="0"/>
              <a:t>la logique de jeu =&gt; fichier Game.java</a:t>
            </a:r>
          </a:p>
          <a:p>
            <a:pPr lvl="2"/>
            <a:r>
              <a:rPr lang="fr-FR" dirty="0"/>
              <a:t>Démarrer le jeu =&gt; </a:t>
            </a:r>
            <a:r>
              <a:rPr lang="fr-FR" dirty="0" err="1"/>
              <a:t>startGame</a:t>
            </a:r>
            <a:r>
              <a:rPr lang="fr-FR" dirty="0"/>
              <a:t>()</a:t>
            </a:r>
          </a:p>
          <a:p>
            <a:pPr lvl="2"/>
            <a:r>
              <a:rPr lang="fr-FR" dirty="0"/>
              <a:t>Fin du jeu =&gt; </a:t>
            </a:r>
            <a:r>
              <a:rPr lang="fr-FR" dirty="0" err="1"/>
              <a:t>gameOver</a:t>
            </a:r>
            <a:r>
              <a:rPr lang="fr-FR" dirty="0"/>
              <a:t>()</a:t>
            </a:r>
          </a:p>
          <a:p>
            <a:pPr lvl="1"/>
            <a:r>
              <a:rPr lang="fr-FR" dirty="0"/>
              <a:t>Gestion des entrées utilisateur =&gt; classe </a:t>
            </a:r>
            <a:r>
              <a:rPr lang="fr-FR" dirty="0" err="1"/>
              <a:t>GetPlayerInput</a:t>
            </a:r>
            <a:endParaRPr lang="fr-FR" dirty="0"/>
          </a:p>
          <a:p>
            <a:pPr lvl="2"/>
            <a:r>
              <a:rPr lang="fr-FR" dirty="0"/>
              <a:t>Gestion des flux d’entrée =&gt; </a:t>
            </a:r>
            <a:r>
              <a:rPr lang="fr-FR" dirty="0" err="1"/>
              <a:t>manageInput</a:t>
            </a:r>
            <a:r>
              <a:rPr lang="fr-FR" dirty="0"/>
              <a:t>()</a:t>
            </a:r>
          </a:p>
          <a:p>
            <a:pPr lvl="2"/>
            <a:r>
              <a:rPr lang="fr-FR" dirty="0"/>
              <a:t>Gestion de la fin du temps imparti =&gt; </a:t>
            </a:r>
            <a:r>
              <a:rPr lang="fr-FR" dirty="0" err="1"/>
              <a:t>manageEndLife</a:t>
            </a:r>
            <a:r>
              <a:rPr lang="fr-FR" dirty="0"/>
              <a:t>()</a:t>
            </a:r>
          </a:p>
          <a:p>
            <a:pPr lvl="1"/>
            <a:r>
              <a:rPr lang="fr-FR" dirty="0"/>
              <a:t>….</a:t>
            </a:r>
          </a:p>
        </p:txBody>
      </p:sp>
      <p:sp>
        <p:nvSpPr>
          <p:cNvPr id="3" name="Title 2">
            <a:extLst>
              <a:ext uri="{FF2B5EF4-FFF2-40B4-BE49-F238E27FC236}">
                <a16:creationId xmlns:a16="http://schemas.microsoft.com/office/drawing/2014/main" id="{496857E5-A3E2-4533-BF0E-EB8AAC5CB4D7}"/>
              </a:ext>
            </a:extLst>
          </p:cNvPr>
          <p:cNvSpPr>
            <a:spLocks noGrp="1"/>
          </p:cNvSpPr>
          <p:nvPr>
            <p:ph type="title"/>
          </p:nvPr>
        </p:nvSpPr>
        <p:spPr/>
        <p:txBody>
          <a:bodyPr/>
          <a:lstStyle/>
          <a:p>
            <a:r>
              <a:rPr lang="fr-FR" dirty="0"/>
              <a:t>Remarque sur l’analyse et le design 1/2</a:t>
            </a:r>
          </a:p>
        </p:txBody>
      </p:sp>
    </p:spTree>
    <p:extLst>
      <p:ext uri="{BB962C8B-B14F-4D97-AF65-F5344CB8AC3E}">
        <p14:creationId xmlns:p14="http://schemas.microsoft.com/office/powerpoint/2010/main" val="174975545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0C19D6A-6234-4EB7-9590-9D2CA07EBF0C}"/>
              </a:ext>
            </a:extLst>
          </p:cNvPr>
          <p:cNvSpPr>
            <a:spLocks noGrp="1"/>
          </p:cNvSpPr>
          <p:nvPr>
            <p:ph idx="1"/>
          </p:nvPr>
        </p:nvSpPr>
        <p:spPr>
          <a:xfrm>
            <a:off x="838200" y="1796716"/>
            <a:ext cx="10548000" cy="4586981"/>
          </a:xfrm>
        </p:spPr>
        <p:txBody>
          <a:bodyPr/>
          <a:lstStyle/>
          <a:p>
            <a:r>
              <a:rPr lang="fr-FR" dirty="0"/>
              <a:t>Il ne faut pas hésiter à faire des méthodes qui restent vides pour le moment ou qui renvoie des valeurs en dur</a:t>
            </a:r>
          </a:p>
          <a:p>
            <a:pPr lvl="1"/>
            <a:endParaRPr lang="fr-FR" dirty="0"/>
          </a:p>
          <a:p>
            <a:r>
              <a:rPr lang="fr-FR" dirty="0"/>
              <a:t>Avec des </a:t>
            </a:r>
            <a:r>
              <a:rPr lang="fr-FR" dirty="0" err="1"/>
              <a:t>System.out.println</a:t>
            </a:r>
            <a:r>
              <a:rPr lang="fr-FR" dirty="0"/>
              <a:t>(…) elles permettent de valider le workflow de l’application</a:t>
            </a:r>
          </a:p>
          <a:p>
            <a:endParaRPr lang="fr-FR" dirty="0"/>
          </a:p>
          <a:p>
            <a:pPr marL="0" indent="0">
              <a:buNone/>
            </a:pPr>
            <a:endParaRPr lang="fr-FR" dirty="0"/>
          </a:p>
        </p:txBody>
      </p:sp>
      <p:sp>
        <p:nvSpPr>
          <p:cNvPr id="3" name="Title 2">
            <a:extLst>
              <a:ext uri="{FF2B5EF4-FFF2-40B4-BE49-F238E27FC236}">
                <a16:creationId xmlns:a16="http://schemas.microsoft.com/office/drawing/2014/main" id="{EEA5AA4A-D3FB-45B7-BEC1-A19113F2BA8B}"/>
              </a:ext>
            </a:extLst>
          </p:cNvPr>
          <p:cNvSpPr>
            <a:spLocks noGrp="1"/>
          </p:cNvSpPr>
          <p:nvPr>
            <p:ph type="title"/>
          </p:nvPr>
        </p:nvSpPr>
        <p:spPr/>
        <p:txBody>
          <a:bodyPr/>
          <a:lstStyle/>
          <a:p>
            <a:r>
              <a:rPr lang="fr-FR" dirty="0"/>
              <a:t>Remarque sur l’analyse et le design 2/2</a:t>
            </a:r>
          </a:p>
        </p:txBody>
      </p:sp>
    </p:spTree>
    <p:extLst>
      <p:ext uri="{BB962C8B-B14F-4D97-AF65-F5344CB8AC3E}">
        <p14:creationId xmlns:p14="http://schemas.microsoft.com/office/powerpoint/2010/main" val="383073810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p:txBody>
          <a:bodyPr>
            <a:normAutofit fontScale="92500" lnSpcReduction="10000"/>
          </a:bodyPr>
          <a:lstStyle/>
          <a:p>
            <a:r>
              <a:rPr lang="fr-FR" dirty="0">
                <a:solidFill>
                  <a:srgbClr val="FFC000"/>
                </a:solidFill>
              </a:rPr>
              <a:t>EN TANT QUE </a:t>
            </a:r>
            <a:r>
              <a:rPr lang="fr-FR" dirty="0"/>
              <a:t>utilisateur</a:t>
            </a:r>
          </a:p>
          <a:p>
            <a:endParaRPr lang="fr-FR" dirty="0"/>
          </a:p>
          <a:p>
            <a:r>
              <a:rPr lang="fr-FR" dirty="0">
                <a:solidFill>
                  <a:srgbClr val="FFC000"/>
                </a:solidFill>
              </a:rPr>
              <a:t>JE VEUX </a:t>
            </a:r>
            <a:r>
              <a:rPr lang="fr-FR" dirty="0"/>
              <a:t>pouvoir entrer du texte qui corresponde à ce qui est demandé</a:t>
            </a:r>
          </a:p>
          <a:p>
            <a:endParaRPr lang="fr-FR" dirty="0"/>
          </a:p>
          <a:p>
            <a:r>
              <a:rPr lang="fr-FR" dirty="0">
                <a:solidFill>
                  <a:srgbClr val="FFC000"/>
                </a:solidFill>
              </a:rPr>
              <a:t>AFIN DE </a:t>
            </a:r>
            <a:r>
              <a:rPr lang="fr-FR" dirty="0"/>
              <a:t>jouer au jeu en rentrant le nom de l’arme à utiliser et me battre contre le monstre de la pièce</a:t>
            </a: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Lorsque l’utilisateur rentre du texte, on récupère ses inputs et on compare à ce qui est attendu.</a:t>
            </a:r>
          </a:p>
          <a:p>
            <a:pPr lvl="1"/>
            <a:r>
              <a:rPr lang="fr-FR" dirty="0"/>
              <a:t>Si le texte correspond on indique que l’attaque est réussie</a:t>
            </a:r>
          </a:p>
          <a:p>
            <a:pPr lvl="1"/>
            <a:r>
              <a:rPr lang="fr-FR" dirty="0"/>
              <a:t>Sinon on lui annonce qu’il s’est trompé</a:t>
            </a:r>
          </a:p>
          <a:p>
            <a:pPr lvl="1"/>
            <a:endParaRPr lang="fr-FR" dirty="0"/>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2</a:t>
            </a:r>
          </a:p>
        </p:txBody>
      </p:sp>
    </p:spTree>
    <p:extLst>
      <p:ext uri="{BB962C8B-B14F-4D97-AF65-F5344CB8AC3E}">
        <p14:creationId xmlns:p14="http://schemas.microsoft.com/office/powerpoint/2010/main" val="1003557020"/>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p:txBody>
          <a:bodyPr>
            <a:normAutofit lnSpcReduction="10000"/>
          </a:bodyPr>
          <a:lstStyle/>
          <a:p>
            <a:r>
              <a:rPr lang="fr-FR" dirty="0">
                <a:solidFill>
                  <a:srgbClr val="FFC000"/>
                </a:solidFill>
              </a:rPr>
              <a:t>EN TANT QUE </a:t>
            </a:r>
            <a:r>
              <a:rPr lang="fr-FR" dirty="0"/>
              <a:t>joueur</a:t>
            </a:r>
          </a:p>
          <a:p>
            <a:endParaRPr lang="fr-FR" dirty="0"/>
          </a:p>
          <a:p>
            <a:r>
              <a:rPr lang="fr-FR" dirty="0">
                <a:solidFill>
                  <a:srgbClr val="FFC000"/>
                </a:solidFill>
              </a:rPr>
              <a:t>JE VEUX </a:t>
            </a:r>
            <a:r>
              <a:rPr lang="fr-FR" dirty="0"/>
              <a:t>posséder 2 types d’armes pour vaincre les monstres du jeu</a:t>
            </a:r>
          </a:p>
          <a:p>
            <a:pPr lvl="1"/>
            <a:r>
              <a:rPr lang="fr-FR" dirty="0"/>
              <a:t>Une épée</a:t>
            </a:r>
          </a:p>
          <a:p>
            <a:pPr lvl="1"/>
            <a:r>
              <a:rPr lang="fr-FR" dirty="0"/>
              <a:t>Des Fioles d’eau magique</a:t>
            </a:r>
          </a:p>
          <a:p>
            <a:endParaRPr lang="fr-FR" dirty="0"/>
          </a:p>
          <a:p>
            <a:r>
              <a:rPr lang="fr-FR" dirty="0">
                <a:solidFill>
                  <a:srgbClr val="FFC000"/>
                </a:solidFill>
              </a:rPr>
              <a:t>AFIN DE </a:t>
            </a:r>
            <a:r>
              <a:rPr lang="fr-FR" dirty="0"/>
              <a:t>combattre les différents monstres que je vais rencontrer</a:t>
            </a: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A l’instanciation de mon héros, celui-ci dispose de 2 armes et utilisera l’arme adéquate selon le monstre attaquant</a:t>
            </a:r>
          </a:p>
          <a:p>
            <a:pPr lvl="1"/>
            <a:endParaRPr lang="fr-FR" dirty="0"/>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3</a:t>
            </a:r>
          </a:p>
        </p:txBody>
      </p:sp>
    </p:spTree>
    <p:extLst>
      <p:ext uri="{BB962C8B-B14F-4D97-AF65-F5344CB8AC3E}">
        <p14:creationId xmlns:p14="http://schemas.microsoft.com/office/powerpoint/2010/main" val="4307972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p:txBody>
          <a:bodyPr>
            <a:normAutofit lnSpcReduction="10000"/>
          </a:bodyPr>
          <a:lstStyle/>
          <a:p>
            <a:r>
              <a:rPr lang="fr-FR" dirty="0">
                <a:solidFill>
                  <a:srgbClr val="FFC000"/>
                </a:solidFill>
              </a:rPr>
              <a:t>EN TANT QUE </a:t>
            </a:r>
            <a:r>
              <a:rPr lang="fr-FR" dirty="0"/>
              <a:t>Développeur</a:t>
            </a:r>
          </a:p>
          <a:p>
            <a:endParaRPr lang="fr-FR" dirty="0"/>
          </a:p>
          <a:p>
            <a:r>
              <a:rPr lang="fr-FR" dirty="0">
                <a:solidFill>
                  <a:srgbClr val="FFC000"/>
                </a:solidFill>
              </a:rPr>
              <a:t>JE VEUX </a:t>
            </a:r>
            <a:r>
              <a:rPr lang="fr-FR" dirty="0"/>
              <a:t>que les monstres du donjon sachent quelle arme sera efficace contre eux</a:t>
            </a:r>
          </a:p>
          <a:p>
            <a:endParaRPr lang="fr-FR" dirty="0"/>
          </a:p>
          <a:p>
            <a:r>
              <a:rPr lang="fr-FR" dirty="0">
                <a:solidFill>
                  <a:srgbClr val="FFC000"/>
                </a:solidFill>
              </a:rPr>
              <a:t>AFIN DE </a:t>
            </a:r>
            <a:r>
              <a:rPr lang="fr-FR" dirty="0"/>
              <a:t>pouvoir en informer le héros au moment de l’attaque et que celui-ci puisse automatiquement savoir quelle arme utiliser</a:t>
            </a: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Lorsque le monstre attaque le héros, un message indique au héros quelle arme utiliser pour se défendre</a:t>
            </a:r>
          </a:p>
          <a:p>
            <a:pPr lvl="1"/>
            <a:endParaRPr lang="fr-FR" dirty="0"/>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4</a:t>
            </a:r>
          </a:p>
        </p:txBody>
      </p:sp>
    </p:spTree>
    <p:extLst>
      <p:ext uri="{BB962C8B-B14F-4D97-AF65-F5344CB8AC3E}">
        <p14:creationId xmlns:p14="http://schemas.microsoft.com/office/powerpoint/2010/main" val="182141717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p:txBody>
          <a:bodyPr>
            <a:normAutofit fontScale="92500" lnSpcReduction="10000"/>
          </a:bodyPr>
          <a:lstStyle/>
          <a:p>
            <a:r>
              <a:rPr lang="fr-FR" dirty="0">
                <a:solidFill>
                  <a:srgbClr val="FFC000"/>
                </a:solidFill>
              </a:rPr>
              <a:t>EN TANT QUE </a:t>
            </a:r>
            <a:r>
              <a:rPr lang="fr-FR" dirty="0"/>
              <a:t>utilisateur</a:t>
            </a:r>
          </a:p>
          <a:p>
            <a:endParaRPr lang="fr-FR" dirty="0"/>
          </a:p>
          <a:p>
            <a:r>
              <a:rPr lang="fr-FR" dirty="0">
                <a:solidFill>
                  <a:srgbClr val="FFC000"/>
                </a:solidFill>
              </a:rPr>
              <a:t>JE VEUX </a:t>
            </a:r>
            <a:r>
              <a:rPr lang="fr-FR" dirty="0"/>
              <a:t>que le jeu m’informe à chaque round du nombre de point de vie qu’il me reste, du nombre point de dommage que j’ai affligé (ou que j’ai reçu), du nombre de point de vie de l’ennemi et si il y a eu un événement spécial</a:t>
            </a:r>
          </a:p>
          <a:p>
            <a:endParaRPr lang="fr-FR" dirty="0"/>
          </a:p>
          <a:p>
            <a:r>
              <a:rPr lang="fr-FR" dirty="0">
                <a:solidFill>
                  <a:srgbClr val="FFC000"/>
                </a:solidFill>
              </a:rPr>
              <a:t>AFIN DE </a:t>
            </a:r>
            <a:r>
              <a:rPr lang="fr-FR" dirty="0"/>
              <a:t>savoir si je suis en train de gagner ou perdre</a:t>
            </a: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A chaque coup donné, les informations sont affichées</a:t>
            </a:r>
          </a:p>
          <a:p>
            <a:pPr lvl="1"/>
            <a:r>
              <a:rPr lang="fr-FR" dirty="0"/>
              <a:t>Si un événement spécial se déclenche, le joueur en est informé</a:t>
            </a:r>
          </a:p>
          <a:p>
            <a:pPr lvl="2"/>
            <a:endParaRPr lang="fr-FR" dirty="0"/>
          </a:p>
          <a:p>
            <a:pPr lvl="2"/>
            <a:endParaRPr lang="fr-FR" dirty="0"/>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5</a:t>
            </a:r>
          </a:p>
        </p:txBody>
      </p:sp>
    </p:spTree>
    <p:extLst>
      <p:ext uri="{BB962C8B-B14F-4D97-AF65-F5344CB8AC3E}">
        <p14:creationId xmlns:p14="http://schemas.microsoft.com/office/powerpoint/2010/main" val="94838982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p:txBody>
          <a:bodyPr>
            <a:normAutofit/>
          </a:bodyPr>
          <a:lstStyle/>
          <a:p>
            <a:r>
              <a:rPr lang="fr-FR" dirty="0">
                <a:solidFill>
                  <a:srgbClr val="FFC000"/>
                </a:solidFill>
              </a:rPr>
              <a:t>EN TANT QUE </a:t>
            </a:r>
            <a:r>
              <a:rPr lang="fr-FR" dirty="0"/>
              <a:t>développeur</a:t>
            </a:r>
          </a:p>
          <a:p>
            <a:endParaRPr lang="fr-FR" dirty="0"/>
          </a:p>
          <a:p>
            <a:r>
              <a:rPr lang="fr-FR" dirty="0">
                <a:solidFill>
                  <a:srgbClr val="FFC000"/>
                </a:solidFill>
              </a:rPr>
              <a:t>JE VEUX </a:t>
            </a:r>
            <a:r>
              <a:rPr lang="fr-FR" dirty="0"/>
              <a:t>créer aléatoirement un Sorcier ou un Barbare dans ma pièce</a:t>
            </a:r>
          </a:p>
          <a:p>
            <a:endParaRPr lang="fr-FR" dirty="0"/>
          </a:p>
          <a:p>
            <a:r>
              <a:rPr lang="fr-FR" dirty="0">
                <a:solidFill>
                  <a:srgbClr val="FFC000"/>
                </a:solidFill>
              </a:rPr>
              <a:t>AFIN DE </a:t>
            </a:r>
            <a:r>
              <a:rPr lang="fr-FR" dirty="0"/>
              <a:t>que le jeu soit varié</a:t>
            </a: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A la sortie du constructeur de la pièce, elle possède soit un sorcier soit un barbare</a:t>
            </a:r>
          </a:p>
          <a:p>
            <a:pPr lvl="2"/>
            <a:endParaRPr lang="fr-FR" dirty="0"/>
          </a:p>
          <a:p>
            <a:pPr lvl="2"/>
            <a:endParaRPr lang="fr-FR" dirty="0"/>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6</a:t>
            </a:r>
          </a:p>
        </p:txBody>
      </p:sp>
    </p:spTree>
    <p:extLst>
      <p:ext uri="{BB962C8B-B14F-4D97-AF65-F5344CB8AC3E}">
        <p14:creationId xmlns:p14="http://schemas.microsoft.com/office/powerpoint/2010/main" val="886035465"/>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B7EDD7-3525-4AAE-B152-46997DF16B36}"/>
              </a:ext>
            </a:extLst>
          </p:cNvPr>
          <p:cNvSpPr>
            <a:spLocks noGrp="1"/>
          </p:cNvSpPr>
          <p:nvPr>
            <p:ph idx="1"/>
          </p:nvPr>
        </p:nvSpPr>
        <p:spPr/>
        <p:txBody>
          <a:bodyPr>
            <a:normAutofit/>
          </a:bodyPr>
          <a:lstStyle/>
          <a:p>
            <a:r>
              <a:rPr lang="fr-FR" dirty="0"/>
              <a:t>Il existe plusieurs façons de faire</a:t>
            </a:r>
          </a:p>
          <a:p>
            <a:pPr lvl="1"/>
            <a:r>
              <a:rPr lang="fr-FR" dirty="0"/>
              <a:t>Utiliser un simple </a:t>
            </a:r>
            <a:r>
              <a:rPr lang="fr-FR" dirty="0" err="1"/>
              <a:t>random</a:t>
            </a:r>
            <a:r>
              <a:rPr lang="fr-FR" dirty="0"/>
              <a:t> pour appeler un constructeur ou un autre</a:t>
            </a:r>
          </a:p>
          <a:p>
            <a:pPr lvl="1"/>
            <a:r>
              <a:rPr lang="fr-FR" dirty="0"/>
              <a:t>Utiliser une classe dédiée chargée de créer des monstres aléatoirement (ce qu’on appelle le design pattern </a:t>
            </a:r>
            <a:r>
              <a:rPr lang="fr-FR" dirty="0" err="1"/>
              <a:t>Factory</a:t>
            </a:r>
            <a:r>
              <a:rPr lang="fr-FR" dirty="0"/>
              <a:t>)</a:t>
            </a:r>
          </a:p>
          <a:p>
            <a:endParaRPr lang="fr-FR" dirty="0"/>
          </a:p>
          <a:p>
            <a:r>
              <a:rPr lang="fr-FR" dirty="0"/>
              <a:t>Du moment que ca marche les 2 façons de faire son acceptées</a:t>
            </a:r>
          </a:p>
        </p:txBody>
      </p:sp>
      <p:sp>
        <p:nvSpPr>
          <p:cNvPr id="3" name="Title 2">
            <a:extLst>
              <a:ext uri="{FF2B5EF4-FFF2-40B4-BE49-F238E27FC236}">
                <a16:creationId xmlns:a16="http://schemas.microsoft.com/office/drawing/2014/main" id="{496857E5-A3E2-4533-BF0E-EB8AAC5CB4D7}"/>
              </a:ext>
            </a:extLst>
          </p:cNvPr>
          <p:cNvSpPr>
            <a:spLocks noGrp="1"/>
          </p:cNvSpPr>
          <p:nvPr>
            <p:ph type="title"/>
          </p:nvPr>
        </p:nvSpPr>
        <p:spPr/>
        <p:txBody>
          <a:bodyPr/>
          <a:lstStyle/>
          <a:p>
            <a:r>
              <a:rPr lang="fr-FR" dirty="0"/>
              <a:t>Remarque</a:t>
            </a:r>
          </a:p>
        </p:txBody>
      </p:sp>
    </p:spTree>
    <p:extLst>
      <p:ext uri="{BB962C8B-B14F-4D97-AF65-F5344CB8AC3E}">
        <p14:creationId xmlns:p14="http://schemas.microsoft.com/office/powerpoint/2010/main" val="1525694910"/>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p:txBody>
          <a:bodyPr>
            <a:normAutofit fontScale="92500" lnSpcReduction="20000"/>
          </a:bodyPr>
          <a:lstStyle/>
          <a:p>
            <a:r>
              <a:rPr lang="fr-FR" dirty="0">
                <a:solidFill>
                  <a:srgbClr val="FFC000"/>
                </a:solidFill>
              </a:rPr>
              <a:t>EN TANT QUE </a:t>
            </a:r>
            <a:r>
              <a:rPr lang="fr-FR" dirty="0"/>
              <a:t>développeur</a:t>
            </a:r>
          </a:p>
          <a:p>
            <a:endParaRPr lang="fr-FR" dirty="0"/>
          </a:p>
          <a:p>
            <a:r>
              <a:rPr lang="fr-FR" dirty="0">
                <a:solidFill>
                  <a:srgbClr val="FFC000"/>
                </a:solidFill>
              </a:rPr>
              <a:t>JE VEUX </a:t>
            </a:r>
            <a:r>
              <a:rPr lang="fr-FR" dirty="0"/>
              <a:t>qu’un événement intervienne aléatoirement pendant le jeu. Il doit y avoir un certain pourcentage de chance que l’événement arrive, le pourcentage et le type d’événement dépendant du type d’arme auquel l’événement est rattaché,</a:t>
            </a:r>
          </a:p>
          <a:p>
            <a:endParaRPr lang="fr-FR" dirty="0"/>
          </a:p>
          <a:p>
            <a:r>
              <a:rPr lang="fr-FR" dirty="0">
                <a:solidFill>
                  <a:srgbClr val="FFC000"/>
                </a:solidFill>
              </a:rPr>
              <a:t>AFIN DE </a:t>
            </a:r>
            <a:r>
              <a:rPr lang="fr-FR" dirty="0"/>
              <a:t>varier le déroulement d’une partie</a:t>
            </a:r>
            <a:endParaRPr lang="fr-FR" dirty="0">
              <a:solidFill>
                <a:srgbClr val="FFC000"/>
              </a:solidFill>
            </a:endParaRP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De manière aléatoire, en fonction du type d’arme les événements ont plus ou moins de chance de se produire</a:t>
            </a:r>
          </a:p>
          <a:p>
            <a:pPr lvl="1"/>
            <a:r>
              <a:rPr lang="fr-FR" dirty="0"/>
              <a:t>Ce sont les bons événements qui se produisent en fonction du type d’arme</a:t>
            </a:r>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7</a:t>
            </a:r>
          </a:p>
        </p:txBody>
      </p:sp>
    </p:spTree>
    <p:extLst>
      <p:ext uri="{BB962C8B-B14F-4D97-AF65-F5344CB8AC3E}">
        <p14:creationId xmlns:p14="http://schemas.microsoft.com/office/powerpoint/2010/main" val="76034288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p:txBody>
          <a:bodyPr>
            <a:normAutofit fontScale="70000" lnSpcReduction="20000"/>
          </a:bodyPr>
          <a:lstStyle/>
          <a:p>
            <a:r>
              <a:rPr lang="fr-FR" dirty="0">
                <a:solidFill>
                  <a:srgbClr val="FFC000"/>
                </a:solidFill>
              </a:rPr>
              <a:t>EN TANT QUE </a:t>
            </a:r>
            <a:r>
              <a:rPr lang="fr-FR" dirty="0"/>
              <a:t>joueur</a:t>
            </a:r>
          </a:p>
          <a:p>
            <a:endParaRPr lang="fr-FR" dirty="0"/>
          </a:p>
          <a:p>
            <a:r>
              <a:rPr lang="fr-FR" dirty="0">
                <a:solidFill>
                  <a:srgbClr val="FFC000"/>
                </a:solidFill>
              </a:rPr>
              <a:t>JE VEUX </a:t>
            </a:r>
            <a:r>
              <a:rPr lang="fr-FR" dirty="0"/>
              <a:t>que le jeu applique les événements spéciaux quand ils surviennent</a:t>
            </a:r>
          </a:p>
          <a:p>
            <a:pPr lvl="1"/>
            <a:r>
              <a:rPr lang="fr-FR" dirty="0"/>
              <a:t>Coup critique</a:t>
            </a:r>
          </a:p>
          <a:p>
            <a:pPr lvl="1"/>
            <a:r>
              <a:rPr lang="fr-FR" dirty="0"/>
              <a:t>Paralysie</a:t>
            </a:r>
          </a:p>
          <a:p>
            <a:pPr lvl="1"/>
            <a:r>
              <a:rPr lang="fr-FR" dirty="0"/>
              <a:t>Accumulation des dégâts causés</a:t>
            </a:r>
          </a:p>
          <a:p>
            <a:endParaRPr lang="fr-FR" dirty="0"/>
          </a:p>
          <a:p>
            <a:r>
              <a:rPr lang="fr-FR" dirty="0">
                <a:solidFill>
                  <a:srgbClr val="FFC000"/>
                </a:solidFill>
              </a:rPr>
              <a:t>AFIN DE </a:t>
            </a:r>
            <a:r>
              <a:rPr lang="fr-FR" dirty="0"/>
              <a:t>d’avoir un jeu moins linéaire</a:t>
            </a: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Lorsqu’un événement survient</a:t>
            </a:r>
          </a:p>
          <a:p>
            <a:pPr lvl="2"/>
            <a:r>
              <a:rPr lang="fr-FR" dirty="0"/>
              <a:t>Si c’est lors de l’attaque du barbare, le héros perd 2 fois plus de points de vie que d’habitude</a:t>
            </a:r>
          </a:p>
          <a:p>
            <a:pPr lvl="2"/>
            <a:r>
              <a:rPr lang="fr-FR" dirty="0"/>
              <a:t>Si c’est lors de l’attaque du sorcier, le héros perd un tour et donc le </a:t>
            </a:r>
            <a:r>
              <a:rPr lang="fr-FR" dirty="0" err="1"/>
              <a:t>soricer</a:t>
            </a:r>
            <a:r>
              <a:rPr lang="fr-FR" dirty="0"/>
              <a:t> attaque une deuxième fois immédiatement</a:t>
            </a:r>
          </a:p>
          <a:p>
            <a:pPr lvl="2"/>
            <a:r>
              <a:rPr lang="fr-FR" dirty="0"/>
              <a:t>Si c’est lors de l’attaque du héros sur le sorcier : a chaque nouvelle attaque, celle-ci gagne 2 points de dommages</a:t>
            </a:r>
          </a:p>
          <a:p>
            <a:pPr lvl="2"/>
            <a:r>
              <a:rPr lang="fr-FR" dirty="0"/>
              <a:t>Si c’est lors de l’attaque du héros sur le barbare : le barbare est immobilisé pendant un tour, le héros peut réattaquer immédiatement</a:t>
            </a:r>
          </a:p>
          <a:p>
            <a:pPr lvl="1"/>
            <a:r>
              <a:rPr lang="fr-FR" dirty="0"/>
              <a:t>A la fin de l’événement, les valeurs de dégâts sont « resetés » à leur valeur d’origine et les personnages immobilisés peuvent de nouveau agir (seul l’accumulation des dégâts n’est reseté qu’au prochain combat)</a:t>
            </a:r>
          </a:p>
          <a:p>
            <a:pPr lvl="2"/>
            <a:endParaRPr lang="fr-FR" dirty="0"/>
          </a:p>
          <a:p>
            <a:pPr lvl="2"/>
            <a:endParaRPr lang="fr-FR" dirty="0"/>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8</a:t>
            </a:r>
          </a:p>
        </p:txBody>
      </p:sp>
    </p:spTree>
    <p:extLst>
      <p:ext uri="{BB962C8B-B14F-4D97-AF65-F5344CB8AC3E}">
        <p14:creationId xmlns:p14="http://schemas.microsoft.com/office/powerpoint/2010/main" val="88039123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2866FA-EEAE-4EED-90A1-A5319CF2535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352799" y="0"/>
            <a:ext cx="5486400" cy="6858000"/>
          </a:xfrm>
          <a:prstGeom prst="rect">
            <a:avLst/>
          </a:prstGeom>
        </p:spPr>
      </p:pic>
    </p:spTree>
    <p:extLst>
      <p:ext uri="{BB962C8B-B14F-4D97-AF65-F5344CB8AC3E}">
        <p14:creationId xmlns:p14="http://schemas.microsoft.com/office/powerpoint/2010/main" val="5070043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a:xfrm>
            <a:off x="838200" y="1574363"/>
            <a:ext cx="10548000" cy="4954774"/>
          </a:xfrm>
        </p:spPr>
        <p:txBody>
          <a:bodyPr>
            <a:normAutofit fontScale="92500" lnSpcReduction="10000"/>
          </a:bodyPr>
          <a:lstStyle/>
          <a:p>
            <a:r>
              <a:rPr lang="fr-FR" dirty="0">
                <a:solidFill>
                  <a:srgbClr val="FFC000"/>
                </a:solidFill>
              </a:rPr>
              <a:t>EN TANT QUE </a:t>
            </a:r>
            <a:r>
              <a:rPr lang="fr-FR" dirty="0"/>
              <a:t>Développeur</a:t>
            </a:r>
          </a:p>
          <a:p>
            <a:endParaRPr lang="fr-FR" dirty="0"/>
          </a:p>
          <a:p>
            <a:r>
              <a:rPr lang="fr-FR" dirty="0">
                <a:solidFill>
                  <a:srgbClr val="FFC000"/>
                </a:solidFill>
              </a:rPr>
              <a:t>JE VEUX </a:t>
            </a:r>
            <a:r>
              <a:rPr lang="fr-FR" dirty="0"/>
              <a:t>que lorsque le joueur attaque ou que le monstre attaque, connaitre les points de dommages de l’arme</a:t>
            </a:r>
          </a:p>
          <a:p>
            <a:endParaRPr lang="fr-FR" dirty="0"/>
          </a:p>
          <a:p>
            <a:r>
              <a:rPr lang="fr-FR" dirty="0">
                <a:solidFill>
                  <a:srgbClr val="FFC000"/>
                </a:solidFill>
              </a:rPr>
              <a:t>AFIN DE </a:t>
            </a:r>
            <a:r>
              <a:rPr lang="fr-FR" dirty="0"/>
              <a:t>faire perde à leur adversaire le nombre de point de vie correspondant aux dégâts de l’arme</a:t>
            </a:r>
            <a:endParaRPr lang="fr-FR" dirty="0">
              <a:solidFill>
                <a:srgbClr val="FFC000"/>
              </a:solidFill>
            </a:endParaRP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Lorsque le monstre attaque le héros celui-ci perde le nombre de point de vie correspondant aux points de dommages de l’arme du monstre</a:t>
            </a:r>
          </a:p>
          <a:p>
            <a:pPr lvl="1"/>
            <a:r>
              <a:rPr lang="fr-FR" dirty="0"/>
              <a:t>Lorsque le héros attaque le monstre celui perde le nombre de point de vie correspondant aux points de dommages de l’arme du héros</a:t>
            </a:r>
          </a:p>
          <a:p>
            <a:pPr lvl="2"/>
            <a:endParaRPr lang="fr-FR" dirty="0"/>
          </a:p>
          <a:p>
            <a:pPr lvl="2"/>
            <a:endParaRPr lang="fr-FR" dirty="0"/>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9</a:t>
            </a:r>
          </a:p>
        </p:txBody>
      </p:sp>
    </p:spTree>
    <p:extLst>
      <p:ext uri="{BB962C8B-B14F-4D97-AF65-F5344CB8AC3E}">
        <p14:creationId xmlns:p14="http://schemas.microsoft.com/office/powerpoint/2010/main" val="395369798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a:xfrm>
            <a:off x="838200" y="1574363"/>
            <a:ext cx="10548000" cy="4954774"/>
          </a:xfrm>
        </p:spPr>
        <p:txBody>
          <a:bodyPr>
            <a:normAutofit lnSpcReduction="10000"/>
          </a:bodyPr>
          <a:lstStyle/>
          <a:p>
            <a:r>
              <a:rPr lang="fr-FR" dirty="0">
                <a:solidFill>
                  <a:srgbClr val="FFC000"/>
                </a:solidFill>
              </a:rPr>
              <a:t>EN TANT QUE </a:t>
            </a:r>
            <a:r>
              <a:rPr lang="fr-FR" dirty="0"/>
              <a:t>Joueur</a:t>
            </a:r>
          </a:p>
          <a:p>
            <a:endParaRPr lang="fr-FR" dirty="0"/>
          </a:p>
          <a:p>
            <a:r>
              <a:rPr lang="fr-FR" dirty="0">
                <a:solidFill>
                  <a:srgbClr val="FFC000"/>
                </a:solidFill>
              </a:rPr>
              <a:t>JE VEUX </a:t>
            </a:r>
            <a:r>
              <a:rPr lang="fr-FR" dirty="0"/>
              <a:t>si je tue le monstre, j’ouvre la porte de la pièce suivante automatiquement</a:t>
            </a:r>
          </a:p>
          <a:p>
            <a:endParaRPr lang="fr-FR" dirty="0"/>
          </a:p>
          <a:p>
            <a:r>
              <a:rPr lang="fr-FR" dirty="0">
                <a:solidFill>
                  <a:srgbClr val="FFC000"/>
                </a:solidFill>
              </a:rPr>
              <a:t>AFIN DE </a:t>
            </a:r>
            <a:r>
              <a:rPr lang="fr-FR" dirty="0"/>
              <a:t>combattre le monstre suivant</a:t>
            </a:r>
            <a:endParaRPr lang="fr-FR" dirty="0">
              <a:solidFill>
                <a:srgbClr val="FFC000"/>
              </a:solidFill>
            </a:endParaRP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Lorsque les points de vie du monstre arrivent à 0, le joueur est autorisé à ouvrir la porte suivante</a:t>
            </a:r>
          </a:p>
          <a:p>
            <a:pPr lvl="1"/>
            <a:r>
              <a:rPr lang="fr-FR" dirty="0"/>
              <a:t>Lorsque celui-ci l’ouvre, le monstre suivant attaque immédiatement et révèle l’arme à utiliser pour le combattre (</a:t>
            </a:r>
            <a:r>
              <a:rPr lang="fr-FR" dirty="0" err="1"/>
              <a:t>cf</a:t>
            </a:r>
            <a:r>
              <a:rPr lang="fr-FR" dirty="0"/>
              <a:t> story 4)</a:t>
            </a:r>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10</a:t>
            </a:r>
          </a:p>
        </p:txBody>
      </p:sp>
    </p:spTree>
    <p:extLst>
      <p:ext uri="{BB962C8B-B14F-4D97-AF65-F5344CB8AC3E}">
        <p14:creationId xmlns:p14="http://schemas.microsoft.com/office/powerpoint/2010/main" val="349479205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a:xfrm>
            <a:off x="838200" y="1574363"/>
            <a:ext cx="10548000" cy="4954774"/>
          </a:xfrm>
        </p:spPr>
        <p:txBody>
          <a:bodyPr>
            <a:normAutofit/>
          </a:bodyPr>
          <a:lstStyle/>
          <a:p>
            <a:r>
              <a:rPr lang="fr-FR" dirty="0">
                <a:solidFill>
                  <a:srgbClr val="FFC000"/>
                </a:solidFill>
              </a:rPr>
              <a:t>EN TANT QUE </a:t>
            </a:r>
            <a:r>
              <a:rPr lang="fr-FR" dirty="0"/>
              <a:t>Joueur</a:t>
            </a:r>
          </a:p>
          <a:p>
            <a:endParaRPr lang="fr-FR" dirty="0"/>
          </a:p>
          <a:p>
            <a:r>
              <a:rPr lang="fr-FR" dirty="0">
                <a:solidFill>
                  <a:srgbClr val="FFC000"/>
                </a:solidFill>
              </a:rPr>
              <a:t>JE VEUX </a:t>
            </a:r>
            <a:r>
              <a:rPr lang="fr-FR" dirty="0"/>
              <a:t>que si je tue le dernier monstre un message m’indique que j’ai atteint le trésor</a:t>
            </a:r>
          </a:p>
          <a:p>
            <a:endParaRPr lang="fr-FR" dirty="0"/>
          </a:p>
          <a:p>
            <a:r>
              <a:rPr lang="fr-FR" dirty="0">
                <a:solidFill>
                  <a:srgbClr val="FFC000"/>
                </a:solidFill>
              </a:rPr>
              <a:t>AFIN DE </a:t>
            </a:r>
            <a:r>
              <a:rPr lang="fr-FR" dirty="0"/>
              <a:t>savoir que j’ai gagné la partie</a:t>
            </a:r>
            <a:endParaRPr lang="fr-FR" dirty="0">
              <a:solidFill>
                <a:srgbClr val="FFC000"/>
              </a:solidFill>
            </a:endParaRP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Lorsque le dernier monstre meurt, un message indique au joueur qu’il a gagné et l’application se termine</a:t>
            </a:r>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11</a:t>
            </a:r>
          </a:p>
        </p:txBody>
      </p:sp>
    </p:spTree>
    <p:extLst>
      <p:ext uri="{BB962C8B-B14F-4D97-AF65-F5344CB8AC3E}">
        <p14:creationId xmlns:p14="http://schemas.microsoft.com/office/powerpoint/2010/main" val="165112320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a:xfrm>
            <a:off x="838200" y="1574363"/>
            <a:ext cx="10548000" cy="4954774"/>
          </a:xfrm>
        </p:spPr>
        <p:txBody>
          <a:bodyPr>
            <a:normAutofit/>
          </a:bodyPr>
          <a:lstStyle/>
          <a:p>
            <a:r>
              <a:rPr lang="fr-FR" dirty="0">
                <a:solidFill>
                  <a:srgbClr val="FFC000"/>
                </a:solidFill>
              </a:rPr>
              <a:t>EN TANT QUE </a:t>
            </a:r>
            <a:r>
              <a:rPr lang="fr-FR" dirty="0"/>
              <a:t>Développeur</a:t>
            </a:r>
          </a:p>
          <a:p>
            <a:endParaRPr lang="fr-FR" dirty="0"/>
          </a:p>
          <a:p>
            <a:r>
              <a:rPr lang="fr-FR" dirty="0">
                <a:solidFill>
                  <a:srgbClr val="FFC000"/>
                </a:solidFill>
              </a:rPr>
              <a:t>JE VEUX </a:t>
            </a:r>
            <a:r>
              <a:rPr lang="fr-FR" dirty="0"/>
              <a:t>que si le héros meure, le jeu s’arrête</a:t>
            </a:r>
          </a:p>
          <a:p>
            <a:endParaRPr lang="fr-FR" dirty="0"/>
          </a:p>
          <a:p>
            <a:r>
              <a:rPr lang="fr-FR" dirty="0">
                <a:solidFill>
                  <a:srgbClr val="FFC000"/>
                </a:solidFill>
              </a:rPr>
              <a:t>AFIN DE </a:t>
            </a:r>
            <a:r>
              <a:rPr lang="fr-FR" dirty="0"/>
              <a:t>le prévenir qu’il a perdu</a:t>
            </a:r>
            <a:endParaRPr lang="fr-FR" dirty="0">
              <a:solidFill>
                <a:srgbClr val="FFC000"/>
              </a:solidFill>
            </a:endParaRP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Si les points de vie du héros arrivent à 0, le jeu s’arrête </a:t>
            </a:r>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11</a:t>
            </a:r>
          </a:p>
        </p:txBody>
      </p:sp>
    </p:spTree>
    <p:extLst>
      <p:ext uri="{BB962C8B-B14F-4D97-AF65-F5344CB8AC3E}">
        <p14:creationId xmlns:p14="http://schemas.microsoft.com/office/powerpoint/2010/main" val="341942805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a:xfrm>
            <a:off x="838200" y="1574363"/>
            <a:ext cx="10548000" cy="4954774"/>
          </a:xfrm>
        </p:spPr>
        <p:txBody>
          <a:bodyPr>
            <a:normAutofit fontScale="92500" lnSpcReduction="10000"/>
          </a:bodyPr>
          <a:lstStyle/>
          <a:p>
            <a:r>
              <a:rPr lang="fr-FR" dirty="0">
                <a:solidFill>
                  <a:srgbClr val="FFC000"/>
                </a:solidFill>
              </a:rPr>
              <a:t>EN TANT QUE </a:t>
            </a:r>
            <a:r>
              <a:rPr lang="fr-FR" dirty="0"/>
              <a:t>Développeur</a:t>
            </a:r>
          </a:p>
          <a:p>
            <a:endParaRPr lang="fr-FR" dirty="0"/>
          </a:p>
          <a:p>
            <a:r>
              <a:rPr lang="fr-FR" dirty="0">
                <a:solidFill>
                  <a:srgbClr val="FFC000"/>
                </a:solidFill>
              </a:rPr>
              <a:t>JE VEUX </a:t>
            </a:r>
            <a:r>
              <a:rPr lang="fr-FR" dirty="0"/>
              <a:t>que mon code soit mutualisé</a:t>
            </a:r>
          </a:p>
          <a:p>
            <a:endParaRPr lang="fr-FR" dirty="0"/>
          </a:p>
          <a:p>
            <a:r>
              <a:rPr lang="fr-FR" dirty="0">
                <a:solidFill>
                  <a:srgbClr val="FFC000"/>
                </a:solidFill>
              </a:rPr>
              <a:t>AFIN DE </a:t>
            </a:r>
            <a:r>
              <a:rPr lang="fr-FR" dirty="0"/>
              <a:t>d’avoir le moins de copié collé possible. Pour cela j’utilise les principes de l’héritage et du polymorphisme, et lorsque des parties de codes se ressemblent j’essaie de les factoriser en une fonction</a:t>
            </a:r>
            <a:endParaRPr lang="fr-FR" dirty="0">
              <a:solidFill>
                <a:srgbClr val="FFC000"/>
              </a:solidFill>
            </a:endParaRP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Tous les concepts qui peuvent être généralisés ont été regroupés dans des classes (potentiellement abstraites)</a:t>
            </a:r>
          </a:p>
          <a:p>
            <a:pPr lvl="1"/>
            <a:r>
              <a:rPr lang="fr-FR" dirty="0"/>
              <a:t>Toutes les parties de code dupliquées ont été réunies dans une seule méthode afin d’éviter des redondances et des </a:t>
            </a:r>
            <a:r>
              <a:rPr lang="fr-FR"/>
              <a:t>copié collés</a:t>
            </a:r>
            <a:endParaRPr lang="fr-FR" dirty="0"/>
          </a:p>
          <a:p>
            <a:pPr lvl="2"/>
            <a:endParaRPr lang="fr-FR" dirty="0"/>
          </a:p>
          <a:p>
            <a:pPr lvl="2"/>
            <a:endParaRPr lang="fr-FR" dirty="0"/>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12</a:t>
            </a:r>
          </a:p>
        </p:txBody>
      </p:sp>
    </p:spTree>
    <p:extLst>
      <p:ext uri="{BB962C8B-B14F-4D97-AF65-F5344CB8AC3E}">
        <p14:creationId xmlns:p14="http://schemas.microsoft.com/office/powerpoint/2010/main" val="94451561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a:xfrm>
            <a:off x="838200" y="1574363"/>
            <a:ext cx="10548000" cy="4954774"/>
          </a:xfrm>
        </p:spPr>
        <p:txBody>
          <a:bodyPr>
            <a:normAutofit/>
          </a:bodyPr>
          <a:lstStyle/>
          <a:p>
            <a:r>
              <a:rPr lang="fr-FR" dirty="0">
                <a:solidFill>
                  <a:srgbClr val="FFC000"/>
                </a:solidFill>
              </a:rPr>
              <a:t>EN TANT QUE </a:t>
            </a:r>
            <a:r>
              <a:rPr lang="fr-FR" dirty="0"/>
              <a:t>Développeur</a:t>
            </a:r>
          </a:p>
          <a:p>
            <a:endParaRPr lang="fr-FR" dirty="0"/>
          </a:p>
          <a:p>
            <a:r>
              <a:rPr lang="fr-FR" dirty="0">
                <a:solidFill>
                  <a:srgbClr val="FFC000"/>
                </a:solidFill>
              </a:rPr>
              <a:t>JE VEUX </a:t>
            </a:r>
            <a:r>
              <a:rPr lang="fr-FR" dirty="0"/>
              <a:t>que mon code soit documenté</a:t>
            </a:r>
          </a:p>
          <a:p>
            <a:endParaRPr lang="fr-FR" dirty="0"/>
          </a:p>
          <a:p>
            <a:r>
              <a:rPr lang="fr-FR" dirty="0">
                <a:solidFill>
                  <a:srgbClr val="FFC000"/>
                </a:solidFill>
              </a:rPr>
              <a:t>AFIN DE </a:t>
            </a:r>
            <a:r>
              <a:rPr lang="fr-FR" dirty="0"/>
              <a:t>pouvoir le partager avec d’autres personnes (collaborateurs ou ceux qui reprendront le projet)</a:t>
            </a:r>
            <a:endParaRPr lang="fr-FR" dirty="0">
              <a:solidFill>
                <a:srgbClr val="FFC000"/>
              </a:solidFill>
            </a:endParaRP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De la </a:t>
            </a:r>
            <a:r>
              <a:rPr lang="fr-FR" dirty="0" err="1"/>
              <a:t>javadoc</a:t>
            </a:r>
            <a:r>
              <a:rPr lang="fr-FR" dirty="0"/>
              <a:t> a été générée à partir des commentaires qui expliquent comment fonctionnent mon code</a:t>
            </a:r>
          </a:p>
          <a:p>
            <a:pPr lvl="2"/>
            <a:endParaRPr lang="fr-FR" dirty="0"/>
          </a:p>
          <a:p>
            <a:pPr lvl="2"/>
            <a:endParaRPr lang="fr-FR" dirty="0"/>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13</a:t>
            </a:r>
          </a:p>
        </p:txBody>
      </p:sp>
    </p:spTree>
    <p:extLst>
      <p:ext uri="{BB962C8B-B14F-4D97-AF65-F5344CB8AC3E}">
        <p14:creationId xmlns:p14="http://schemas.microsoft.com/office/powerpoint/2010/main" val="229439604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40A91A1-94A1-408B-B7C7-E73667F3DF0A}"/>
              </a:ext>
            </a:extLst>
          </p:cNvPr>
          <p:cNvSpPr>
            <a:spLocks noGrp="1"/>
          </p:cNvSpPr>
          <p:nvPr>
            <p:ph idx="1"/>
          </p:nvPr>
        </p:nvSpPr>
        <p:spPr/>
        <p:txBody>
          <a:bodyPr>
            <a:normAutofit fontScale="92500" lnSpcReduction="20000"/>
          </a:bodyPr>
          <a:lstStyle/>
          <a:p>
            <a:r>
              <a:rPr lang="fr-FR" dirty="0"/>
              <a:t>Il faut des commentaires pour les fonctions</a:t>
            </a:r>
          </a:p>
          <a:p>
            <a:endParaRPr lang="fr-FR" dirty="0"/>
          </a:p>
          <a:p>
            <a:r>
              <a:rPr lang="fr-FR" dirty="0"/>
              <a:t>Des commentaires pour expliquer les algorithmes</a:t>
            </a:r>
          </a:p>
          <a:p>
            <a:endParaRPr lang="fr-FR" dirty="0"/>
          </a:p>
          <a:p>
            <a:r>
              <a:rPr lang="fr-FR" dirty="0"/>
              <a:t>Pas la peine de mettre des commentaires pour tout et n’importe quoi non plus</a:t>
            </a:r>
          </a:p>
          <a:p>
            <a:endParaRPr lang="fr-FR" dirty="0"/>
          </a:p>
          <a:p>
            <a:r>
              <a:rPr lang="fr-FR" dirty="0"/>
              <a:t>Garder une cohérence sur la langue</a:t>
            </a:r>
          </a:p>
          <a:p>
            <a:pPr lvl="1"/>
            <a:r>
              <a:rPr lang="fr-FR" dirty="0"/>
              <a:t>Si les commentaires sont en français le code l’est aussi</a:t>
            </a:r>
          </a:p>
          <a:p>
            <a:pPr lvl="1"/>
            <a:r>
              <a:rPr lang="fr-FR" dirty="0"/>
              <a:t>Pas de mélange anglais français</a:t>
            </a:r>
          </a:p>
          <a:p>
            <a:pPr lvl="1"/>
            <a:endParaRPr lang="fr-FR" dirty="0"/>
          </a:p>
          <a:p>
            <a:r>
              <a:rPr lang="fr-FR" dirty="0">
                <a:hlinkClick r:id="rId2"/>
              </a:rPr>
              <a:t>https://dzone.com/articles/best-practices-of-code-documentation-in-java</a:t>
            </a:r>
            <a:endParaRPr lang="fr-FR" dirty="0"/>
          </a:p>
          <a:p>
            <a:endParaRPr lang="fr-FR" dirty="0"/>
          </a:p>
        </p:txBody>
      </p:sp>
      <p:sp>
        <p:nvSpPr>
          <p:cNvPr id="3" name="Title 2">
            <a:extLst>
              <a:ext uri="{FF2B5EF4-FFF2-40B4-BE49-F238E27FC236}">
                <a16:creationId xmlns:a16="http://schemas.microsoft.com/office/drawing/2014/main" id="{476ED004-D0B2-4B2A-9707-61B1C8F83B00}"/>
              </a:ext>
            </a:extLst>
          </p:cNvPr>
          <p:cNvSpPr>
            <a:spLocks noGrp="1"/>
          </p:cNvSpPr>
          <p:nvPr>
            <p:ph type="title"/>
          </p:nvPr>
        </p:nvSpPr>
        <p:spPr/>
        <p:txBody>
          <a:bodyPr/>
          <a:lstStyle/>
          <a:p>
            <a:r>
              <a:rPr lang="fr-FR" dirty="0"/>
              <a:t>Remarques</a:t>
            </a:r>
          </a:p>
        </p:txBody>
      </p:sp>
    </p:spTree>
    <p:extLst>
      <p:ext uri="{BB962C8B-B14F-4D97-AF65-F5344CB8AC3E}">
        <p14:creationId xmlns:p14="http://schemas.microsoft.com/office/powerpoint/2010/main" val="1335009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EC2047-07FB-406F-B208-1A9EBD17365E}"/>
              </a:ext>
            </a:extLst>
          </p:cNvPr>
          <p:cNvSpPr>
            <a:spLocks noGrp="1"/>
          </p:cNvSpPr>
          <p:nvPr>
            <p:ph idx="1"/>
          </p:nvPr>
        </p:nvSpPr>
        <p:spPr/>
        <p:txBody>
          <a:bodyPr/>
          <a:lstStyle/>
          <a:p>
            <a:r>
              <a:rPr lang="fr-FR" dirty="0"/>
              <a:t>Ajouter une option pour rejouer et d’enregistrer les scores (</a:t>
            </a:r>
            <a:r>
              <a:rPr lang="fr-FR" dirty="0" err="1"/>
              <a:t>cf</a:t>
            </a:r>
            <a:r>
              <a:rPr lang="fr-FR" dirty="0"/>
              <a:t> la marmotte)</a:t>
            </a:r>
          </a:p>
          <a:p>
            <a:endParaRPr lang="fr-FR" dirty="0"/>
          </a:p>
          <a:p>
            <a:r>
              <a:rPr lang="fr-FR" dirty="0"/>
              <a:t>Sauvegarder les scores sur fichier texte et être capable de rouvrir ce fichier au lancement de l’application</a:t>
            </a:r>
          </a:p>
          <a:p>
            <a:endParaRPr lang="fr-FR" dirty="0"/>
          </a:p>
          <a:p>
            <a:r>
              <a:rPr lang="fr-FR" dirty="0"/>
              <a:t>Mettre en place des tests avec </a:t>
            </a:r>
            <a:r>
              <a:rPr lang="fr-FR" dirty="0" err="1"/>
              <a:t>Junits</a:t>
            </a:r>
            <a:endParaRPr lang="fr-FR" dirty="0"/>
          </a:p>
          <a:p>
            <a:endParaRPr lang="fr-FR" dirty="0"/>
          </a:p>
          <a:p>
            <a:r>
              <a:rPr lang="fr-FR" dirty="0"/>
              <a:t>Prendre en compte le niveau de difficulté dans le calcul du score</a:t>
            </a:r>
          </a:p>
        </p:txBody>
      </p:sp>
      <p:sp>
        <p:nvSpPr>
          <p:cNvPr id="3" name="Title 2">
            <a:extLst>
              <a:ext uri="{FF2B5EF4-FFF2-40B4-BE49-F238E27FC236}">
                <a16:creationId xmlns:a16="http://schemas.microsoft.com/office/drawing/2014/main" id="{ED9C719E-DB4B-42B2-979C-D94120040F86}"/>
              </a:ext>
            </a:extLst>
          </p:cNvPr>
          <p:cNvSpPr>
            <a:spLocks noGrp="1"/>
          </p:cNvSpPr>
          <p:nvPr>
            <p:ph type="title"/>
          </p:nvPr>
        </p:nvSpPr>
        <p:spPr/>
        <p:txBody>
          <a:bodyPr/>
          <a:lstStyle/>
          <a:p>
            <a:r>
              <a:rPr lang="fr-FR" dirty="0"/>
              <a:t>Stories Bonus</a:t>
            </a:r>
          </a:p>
        </p:txBody>
      </p:sp>
    </p:spTree>
    <p:extLst>
      <p:ext uri="{BB962C8B-B14F-4D97-AF65-F5344CB8AC3E}">
        <p14:creationId xmlns:p14="http://schemas.microsoft.com/office/powerpoint/2010/main" val="51319453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87C917-A0B5-4E36-B5F8-509C702378EF}"/>
              </a:ext>
            </a:extLst>
          </p:cNvPr>
          <p:cNvSpPr>
            <a:spLocks noGrp="1"/>
          </p:cNvSpPr>
          <p:nvPr>
            <p:ph type="title"/>
          </p:nvPr>
        </p:nvSpPr>
        <p:spPr/>
        <p:txBody>
          <a:bodyPr/>
          <a:lstStyle/>
          <a:p>
            <a:pPr lvl="0"/>
            <a:r>
              <a:rPr lang="fr-BE" dirty="0"/>
              <a:t>Project : « Dungeon Adventure»</a:t>
            </a:r>
            <a:endParaRPr lang="fr-FR" dirty="0"/>
          </a:p>
        </p:txBody>
      </p:sp>
      <p:sp>
        <p:nvSpPr>
          <p:cNvPr id="3" name="Espace réservé du texte 2">
            <a:extLst>
              <a:ext uri="{FF2B5EF4-FFF2-40B4-BE49-F238E27FC236}">
                <a16:creationId xmlns:a16="http://schemas.microsoft.com/office/drawing/2014/main" id="{D2FDBF54-4E23-4DAD-88DF-60F786C269B2}"/>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136967398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E76820-74CE-477C-AFB9-BB9C7E610ED3}"/>
              </a:ext>
            </a:extLst>
          </p:cNvPr>
          <p:cNvSpPr>
            <a:spLocks noGrp="1"/>
          </p:cNvSpPr>
          <p:nvPr>
            <p:ph idx="1"/>
          </p:nvPr>
        </p:nvSpPr>
        <p:spPr/>
        <p:txBody>
          <a:bodyPr>
            <a:normAutofit lnSpcReduction="10000"/>
          </a:bodyPr>
          <a:lstStyle/>
          <a:p>
            <a:r>
              <a:rPr lang="fr-FR" dirty="0"/>
              <a:t>Objectif fonctionnel</a:t>
            </a:r>
          </a:p>
          <a:p>
            <a:pPr lvl="1"/>
            <a:r>
              <a:rPr lang="fr-FR" dirty="0"/>
              <a:t>Développer le jeu « Dungeon Adventure » </a:t>
            </a:r>
          </a:p>
          <a:p>
            <a:pPr lvl="2"/>
            <a:r>
              <a:rPr lang="fr-FR" dirty="0"/>
              <a:t>Celui-ci consiste à créer une application console de « jeu de Donjons et Dragon»</a:t>
            </a:r>
          </a:p>
          <a:p>
            <a:pPr lvl="2"/>
            <a:r>
              <a:rPr lang="fr-FR" dirty="0"/>
              <a:t>Énoncé : </a:t>
            </a:r>
            <a:r>
              <a:rPr lang="fr-FR" dirty="0">
                <a:hlinkClick r:id="rId2"/>
              </a:rPr>
              <a:t>L'aventurier du donjon - Simplifié.docx</a:t>
            </a:r>
            <a:endParaRPr lang="fr-FR" dirty="0"/>
          </a:p>
          <a:p>
            <a:pPr lvl="2"/>
            <a:endParaRPr lang="fr-FR" dirty="0"/>
          </a:p>
          <a:p>
            <a:r>
              <a:rPr lang="fr-FR" dirty="0"/>
              <a:t>Contraintes</a:t>
            </a:r>
          </a:p>
          <a:p>
            <a:pPr lvl="1"/>
            <a:r>
              <a:rPr lang="fr-FR" dirty="0"/>
              <a:t>En java</a:t>
            </a:r>
          </a:p>
          <a:p>
            <a:pPr lvl="2"/>
            <a:r>
              <a:rPr lang="fr-FR" dirty="0"/>
              <a:t>Avec du code commenté</a:t>
            </a:r>
          </a:p>
          <a:p>
            <a:pPr lvl="1"/>
            <a:r>
              <a:rPr lang="fr-FR" dirty="0"/>
              <a:t>Sur </a:t>
            </a:r>
            <a:r>
              <a:rPr lang="fr-FR" dirty="0" err="1"/>
              <a:t>github</a:t>
            </a:r>
            <a:endParaRPr lang="fr-FR" dirty="0"/>
          </a:p>
          <a:p>
            <a:pPr lvl="2"/>
            <a:r>
              <a:rPr lang="fr-FR" dirty="0" err="1"/>
              <a:t>Commits</a:t>
            </a:r>
            <a:r>
              <a:rPr lang="fr-FR" dirty="0"/>
              <a:t> réguliers</a:t>
            </a:r>
          </a:p>
          <a:p>
            <a:pPr lvl="2"/>
            <a:r>
              <a:rPr lang="fr-FR" dirty="0"/>
              <a:t>Avec des messages explicites</a:t>
            </a:r>
          </a:p>
          <a:p>
            <a:pPr lvl="1"/>
            <a:r>
              <a:rPr lang="fr-FR" dirty="0"/>
              <a:t>Bonne distribution des tâches</a:t>
            </a:r>
          </a:p>
          <a:p>
            <a:pPr lvl="2"/>
            <a:r>
              <a:rPr lang="fr-FR" dirty="0"/>
              <a:t>Utilisation de </a:t>
            </a:r>
            <a:r>
              <a:rPr lang="fr-FR" dirty="0" err="1"/>
              <a:t>trello</a:t>
            </a:r>
            <a:r>
              <a:rPr lang="fr-FR" dirty="0"/>
              <a:t> pour le découpage</a:t>
            </a:r>
          </a:p>
          <a:p>
            <a:pPr lvl="2"/>
            <a:endParaRPr lang="fr-FR" dirty="0"/>
          </a:p>
          <a:p>
            <a:pPr lvl="2"/>
            <a:endParaRPr lang="fr-FR" dirty="0"/>
          </a:p>
        </p:txBody>
      </p:sp>
      <p:sp>
        <p:nvSpPr>
          <p:cNvPr id="3" name="Title 2">
            <a:extLst>
              <a:ext uri="{FF2B5EF4-FFF2-40B4-BE49-F238E27FC236}">
                <a16:creationId xmlns:a16="http://schemas.microsoft.com/office/drawing/2014/main" id="{1EE15D58-CEDE-4229-ABD4-59EF95D9CFF4}"/>
              </a:ext>
            </a:extLst>
          </p:cNvPr>
          <p:cNvSpPr>
            <a:spLocks noGrp="1"/>
          </p:cNvSpPr>
          <p:nvPr>
            <p:ph type="title"/>
          </p:nvPr>
        </p:nvSpPr>
        <p:spPr/>
        <p:txBody>
          <a:bodyPr/>
          <a:lstStyle/>
          <a:p>
            <a:r>
              <a:rPr lang="fr-FR" dirty="0"/>
              <a:t>Présentation du sujet et des contraintes</a:t>
            </a:r>
          </a:p>
        </p:txBody>
      </p:sp>
    </p:spTree>
    <p:extLst>
      <p:ext uri="{BB962C8B-B14F-4D97-AF65-F5344CB8AC3E}">
        <p14:creationId xmlns:p14="http://schemas.microsoft.com/office/powerpoint/2010/main" val="257384529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2D00C4-98C0-4400-9BE9-429AC1B66496}"/>
              </a:ext>
            </a:extLst>
          </p:cNvPr>
          <p:cNvSpPr>
            <a:spLocks noGrp="1"/>
          </p:cNvSpPr>
          <p:nvPr>
            <p:ph idx="1"/>
          </p:nvPr>
        </p:nvSpPr>
        <p:spPr/>
        <p:txBody>
          <a:bodyPr/>
          <a:lstStyle/>
          <a:p>
            <a:r>
              <a:rPr lang="fr-FR" dirty="0"/>
              <a:t>Télécharger le .jar : </a:t>
            </a:r>
            <a:r>
              <a:rPr lang="fr-FR" dirty="0">
                <a:hlinkClick r:id="rId2"/>
              </a:rPr>
              <a:t>https://drive.google.com/file/d/1BcMsh7TwryKgzN5OxyDcNKTz7XEgse_b/view?usp=sharing</a:t>
            </a:r>
            <a:endParaRPr lang="fr-FR" dirty="0"/>
          </a:p>
          <a:p>
            <a:pPr lvl="1"/>
            <a:endParaRPr lang="fr-FR" dirty="0"/>
          </a:p>
          <a:p>
            <a:r>
              <a:rPr lang="fr-FR" dirty="0"/>
              <a:t>Se déplacer dans le dossier où il a été téléchargé</a:t>
            </a:r>
          </a:p>
          <a:p>
            <a:pPr lvl="1"/>
            <a:endParaRPr lang="fr-FR" dirty="0"/>
          </a:p>
          <a:p>
            <a:r>
              <a:rPr lang="fr-FR" dirty="0"/>
              <a:t>Dans le terminal faire : java –jar DungeonAdventure.jar</a:t>
            </a:r>
          </a:p>
          <a:p>
            <a:endParaRPr lang="fr-FR" dirty="0"/>
          </a:p>
          <a:p>
            <a:pPr marL="0" indent="0">
              <a:buNone/>
            </a:pPr>
            <a:endParaRPr lang="fr-FR" dirty="0"/>
          </a:p>
          <a:p>
            <a:endParaRPr lang="fr-FR" dirty="0"/>
          </a:p>
          <a:p>
            <a:pPr lvl="2"/>
            <a:endParaRPr lang="fr-FR" dirty="0"/>
          </a:p>
        </p:txBody>
      </p:sp>
      <p:sp>
        <p:nvSpPr>
          <p:cNvPr id="3" name="Title 2">
            <a:extLst>
              <a:ext uri="{FF2B5EF4-FFF2-40B4-BE49-F238E27FC236}">
                <a16:creationId xmlns:a16="http://schemas.microsoft.com/office/drawing/2014/main" id="{2E813FEE-EA85-4813-8BFF-F882154FAC82}"/>
              </a:ext>
            </a:extLst>
          </p:cNvPr>
          <p:cNvSpPr>
            <a:spLocks noGrp="1"/>
          </p:cNvSpPr>
          <p:nvPr>
            <p:ph type="title"/>
          </p:nvPr>
        </p:nvSpPr>
        <p:spPr/>
        <p:txBody>
          <a:bodyPr/>
          <a:lstStyle/>
          <a:p>
            <a:r>
              <a:rPr lang="fr-FR" dirty="0"/>
              <a:t>Utilisation du jar de démonstration</a:t>
            </a:r>
          </a:p>
        </p:txBody>
      </p:sp>
    </p:spTree>
    <p:extLst>
      <p:ext uri="{BB962C8B-B14F-4D97-AF65-F5344CB8AC3E}">
        <p14:creationId xmlns:p14="http://schemas.microsoft.com/office/powerpoint/2010/main" val="325445586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491FA2-EAF6-4BEC-9DF1-4736031140A7}"/>
              </a:ext>
            </a:extLst>
          </p:cNvPr>
          <p:cNvSpPr>
            <a:spLocks noGrp="1"/>
          </p:cNvSpPr>
          <p:nvPr>
            <p:ph idx="1"/>
          </p:nvPr>
        </p:nvSpPr>
        <p:spPr/>
        <p:txBody>
          <a:bodyPr/>
          <a:lstStyle/>
          <a:p>
            <a:r>
              <a:rPr lang="fr-FR" dirty="0"/>
              <a:t>Le joueur entre dans le donjon et doit se battre avec les monstres</a:t>
            </a:r>
          </a:p>
          <a:p>
            <a:endParaRPr lang="fr-FR" dirty="0"/>
          </a:p>
          <a:p>
            <a:r>
              <a:rPr lang="fr-FR" dirty="0"/>
              <a:t>Pour cela il suit ce qui est écrit en tapant au clavier l’arme qu’il doit utiliser</a:t>
            </a:r>
          </a:p>
          <a:p>
            <a:pPr lvl="1"/>
            <a:r>
              <a:rPr lang="fr-FR" dirty="0" err="1"/>
              <a:t>Sword</a:t>
            </a:r>
            <a:r>
              <a:rPr lang="fr-FR" dirty="0"/>
              <a:t> : quand il est attaqué par un barbare</a:t>
            </a:r>
          </a:p>
          <a:p>
            <a:pPr lvl="1"/>
            <a:r>
              <a:rPr lang="fr-FR" dirty="0" err="1"/>
              <a:t>Water_Flask</a:t>
            </a:r>
            <a:r>
              <a:rPr lang="fr-FR" dirty="0"/>
              <a:t> : quand il est attaqué par un sorcier</a:t>
            </a:r>
          </a:p>
          <a:p>
            <a:endParaRPr lang="fr-FR" dirty="0"/>
          </a:p>
        </p:txBody>
      </p:sp>
      <p:sp>
        <p:nvSpPr>
          <p:cNvPr id="3" name="Title 2">
            <a:extLst>
              <a:ext uri="{FF2B5EF4-FFF2-40B4-BE49-F238E27FC236}">
                <a16:creationId xmlns:a16="http://schemas.microsoft.com/office/drawing/2014/main" id="{F57C5B5C-0030-45F9-BD3C-C32747DB22D8}"/>
              </a:ext>
            </a:extLst>
          </p:cNvPr>
          <p:cNvSpPr>
            <a:spLocks noGrp="1"/>
          </p:cNvSpPr>
          <p:nvPr>
            <p:ph type="title"/>
          </p:nvPr>
        </p:nvSpPr>
        <p:spPr/>
        <p:txBody>
          <a:bodyPr/>
          <a:lstStyle/>
          <a:p>
            <a:r>
              <a:rPr lang="fr-FR" dirty="0"/>
              <a:t>Déroulement du jeu 1/2</a:t>
            </a:r>
          </a:p>
        </p:txBody>
      </p:sp>
      <p:pic>
        <p:nvPicPr>
          <p:cNvPr id="5" name="Picture 4">
            <a:extLst>
              <a:ext uri="{FF2B5EF4-FFF2-40B4-BE49-F238E27FC236}">
                <a16:creationId xmlns:a16="http://schemas.microsoft.com/office/drawing/2014/main" id="{996E3C08-AE76-418C-93EF-CA3F26049654}"/>
              </a:ext>
            </a:extLst>
          </p:cNvPr>
          <p:cNvPicPr>
            <a:picLocks noChangeAspect="1"/>
          </p:cNvPicPr>
          <p:nvPr/>
        </p:nvPicPr>
        <p:blipFill rotWithShape="1">
          <a:blip r:embed="rId2">
            <a:extLst>
              <a:ext uri="{28A0092B-C50C-407E-A947-70E740481C1C}">
                <a14:useLocalDpi xmlns:a14="http://schemas.microsoft.com/office/drawing/2010/main" val="0"/>
              </a:ext>
            </a:extLst>
          </a:blip>
          <a:srcRect l="-162" t="-24" r="37904" b="74367"/>
          <a:stretch/>
        </p:blipFill>
        <p:spPr>
          <a:xfrm>
            <a:off x="838200" y="4567354"/>
            <a:ext cx="10066200" cy="2087870"/>
          </a:xfrm>
          <a:prstGeom prst="rect">
            <a:avLst/>
          </a:prstGeom>
        </p:spPr>
      </p:pic>
    </p:spTree>
    <p:extLst>
      <p:ext uri="{BB962C8B-B14F-4D97-AF65-F5344CB8AC3E}">
        <p14:creationId xmlns:p14="http://schemas.microsoft.com/office/powerpoint/2010/main" val="237240598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4B7808F-30F1-4C36-9ECB-DF33421BDACD}"/>
              </a:ext>
            </a:extLst>
          </p:cNvPr>
          <p:cNvSpPr>
            <a:spLocks noGrp="1"/>
          </p:cNvSpPr>
          <p:nvPr>
            <p:ph idx="1"/>
          </p:nvPr>
        </p:nvSpPr>
        <p:spPr>
          <a:xfrm>
            <a:off x="838200" y="1574363"/>
            <a:ext cx="10548000" cy="1362800"/>
          </a:xfrm>
        </p:spPr>
        <p:txBody>
          <a:bodyPr>
            <a:normAutofit/>
          </a:bodyPr>
          <a:lstStyle/>
          <a:p>
            <a:r>
              <a:rPr lang="fr-FR" dirty="0"/>
              <a:t>A chaque nouvelle pièce un nouveau monstre attaque le héros jusqu’à ce que celui-ci meurt ou arrive à battre le monstre de la 5eme pièce</a:t>
            </a:r>
          </a:p>
          <a:p>
            <a:endParaRPr lang="fr-FR" dirty="0"/>
          </a:p>
        </p:txBody>
      </p:sp>
      <p:sp>
        <p:nvSpPr>
          <p:cNvPr id="3" name="Title 2">
            <a:extLst>
              <a:ext uri="{FF2B5EF4-FFF2-40B4-BE49-F238E27FC236}">
                <a16:creationId xmlns:a16="http://schemas.microsoft.com/office/drawing/2014/main" id="{D551AC3D-0A64-4FE9-A4EE-B9888D34F794}"/>
              </a:ext>
            </a:extLst>
          </p:cNvPr>
          <p:cNvSpPr>
            <a:spLocks noGrp="1"/>
          </p:cNvSpPr>
          <p:nvPr>
            <p:ph type="title"/>
          </p:nvPr>
        </p:nvSpPr>
        <p:spPr/>
        <p:txBody>
          <a:bodyPr/>
          <a:lstStyle/>
          <a:p>
            <a:r>
              <a:rPr lang="fr-FR" dirty="0"/>
              <a:t>Déroulement du jeu 2/2</a:t>
            </a:r>
          </a:p>
        </p:txBody>
      </p:sp>
      <p:pic>
        <p:nvPicPr>
          <p:cNvPr id="6" name="Picture 5">
            <a:extLst>
              <a:ext uri="{FF2B5EF4-FFF2-40B4-BE49-F238E27FC236}">
                <a16:creationId xmlns:a16="http://schemas.microsoft.com/office/drawing/2014/main" id="{CFD94064-F2C2-4D78-826E-AACBEC5064D9}"/>
              </a:ext>
            </a:extLst>
          </p:cNvPr>
          <p:cNvPicPr>
            <a:picLocks noChangeAspect="1"/>
          </p:cNvPicPr>
          <p:nvPr/>
        </p:nvPicPr>
        <p:blipFill rotWithShape="1">
          <a:blip r:embed="rId2"/>
          <a:srcRect t="8059" r="46061" b="26244"/>
          <a:stretch/>
        </p:blipFill>
        <p:spPr>
          <a:xfrm>
            <a:off x="2281382" y="2937163"/>
            <a:ext cx="6576291" cy="3620656"/>
          </a:xfrm>
          <a:prstGeom prst="rect">
            <a:avLst/>
          </a:prstGeom>
        </p:spPr>
      </p:pic>
    </p:spTree>
    <p:extLst>
      <p:ext uri="{BB962C8B-B14F-4D97-AF65-F5344CB8AC3E}">
        <p14:creationId xmlns:p14="http://schemas.microsoft.com/office/powerpoint/2010/main" val="1012076673"/>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87C917-A0B5-4E36-B5F8-509C702378EF}"/>
              </a:ext>
            </a:extLst>
          </p:cNvPr>
          <p:cNvSpPr>
            <a:spLocks noGrp="1"/>
          </p:cNvSpPr>
          <p:nvPr>
            <p:ph type="title"/>
          </p:nvPr>
        </p:nvSpPr>
        <p:spPr/>
        <p:txBody>
          <a:bodyPr/>
          <a:lstStyle/>
          <a:p>
            <a:pPr lvl="0"/>
            <a:r>
              <a:rPr lang="fr-BE" dirty="0"/>
              <a:t>Stories</a:t>
            </a:r>
            <a:endParaRPr lang="fr-FR" dirty="0"/>
          </a:p>
        </p:txBody>
      </p:sp>
      <p:sp>
        <p:nvSpPr>
          <p:cNvPr id="3" name="Espace réservé du texte 2">
            <a:extLst>
              <a:ext uri="{FF2B5EF4-FFF2-40B4-BE49-F238E27FC236}">
                <a16:creationId xmlns:a16="http://schemas.microsoft.com/office/drawing/2014/main" id="{D2FDBF54-4E23-4DAD-88DF-60F786C269B2}"/>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224065178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422364-A19D-4092-9C7A-7632F529030F}"/>
              </a:ext>
            </a:extLst>
          </p:cNvPr>
          <p:cNvSpPr>
            <a:spLocks noGrp="1"/>
          </p:cNvSpPr>
          <p:nvPr>
            <p:ph idx="1"/>
          </p:nvPr>
        </p:nvSpPr>
        <p:spPr>
          <a:xfrm>
            <a:off x="838200" y="1574363"/>
            <a:ext cx="10548000" cy="4954774"/>
          </a:xfrm>
        </p:spPr>
        <p:txBody>
          <a:bodyPr>
            <a:normAutofit fontScale="92500" lnSpcReduction="20000"/>
          </a:bodyPr>
          <a:lstStyle/>
          <a:p>
            <a:r>
              <a:rPr lang="fr-FR" dirty="0">
                <a:solidFill>
                  <a:srgbClr val="FFC000"/>
                </a:solidFill>
              </a:rPr>
              <a:t>EN TANT QUE </a:t>
            </a:r>
            <a:r>
              <a:rPr lang="fr-FR" dirty="0"/>
              <a:t>architecte logiciel</a:t>
            </a:r>
          </a:p>
          <a:p>
            <a:endParaRPr lang="fr-FR" dirty="0"/>
          </a:p>
          <a:p>
            <a:r>
              <a:rPr lang="fr-FR" dirty="0">
                <a:solidFill>
                  <a:srgbClr val="FFC000"/>
                </a:solidFill>
              </a:rPr>
              <a:t>JE VEUX </a:t>
            </a:r>
            <a:r>
              <a:rPr lang="fr-FR" dirty="0"/>
              <a:t>que ma solution soit bien architecturée et que les relations d’héritage, d’association, d’agrégation et de composition soient bien définies</a:t>
            </a:r>
          </a:p>
          <a:p>
            <a:endParaRPr lang="fr-FR" dirty="0"/>
          </a:p>
          <a:p>
            <a:r>
              <a:rPr lang="fr-FR" dirty="0">
                <a:solidFill>
                  <a:srgbClr val="FFC000"/>
                </a:solidFill>
              </a:rPr>
              <a:t>AFIN DE </a:t>
            </a:r>
            <a:r>
              <a:rPr lang="fr-FR" dirty="0"/>
              <a:t>d’avoir une vue d’ensemble de mon projet, de pouvoir créer mes classes dans les bons dossiers, et surtout de bien définir les variables d’instances nécessaires au sein de mes classes</a:t>
            </a:r>
            <a:endParaRPr lang="fr-FR" dirty="0">
              <a:solidFill>
                <a:srgbClr val="FFC000"/>
              </a:solidFill>
            </a:endParaRPr>
          </a:p>
          <a:p>
            <a:endParaRPr lang="fr-FR" dirty="0"/>
          </a:p>
          <a:p>
            <a:r>
              <a:rPr lang="fr-FR" dirty="0" err="1">
                <a:solidFill>
                  <a:srgbClr val="FFC000"/>
                </a:solidFill>
              </a:rPr>
              <a:t>Definition</a:t>
            </a:r>
            <a:r>
              <a:rPr lang="fr-FR" dirty="0">
                <a:solidFill>
                  <a:srgbClr val="FFC000"/>
                </a:solidFill>
              </a:rPr>
              <a:t> of </a:t>
            </a:r>
            <a:r>
              <a:rPr lang="fr-FR" dirty="0" err="1">
                <a:solidFill>
                  <a:srgbClr val="FFC000"/>
                </a:solidFill>
              </a:rPr>
              <a:t>Done</a:t>
            </a:r>
            <a:endParaRPr lang="fr-FR" dirty="0">
              <a:solidFill>
                <a:srgbClr val="FFC000"/>
              </a:solidFill>
            </a:endParaRPr>
          </a:p>
          <a:p>
            <a:pPr lvl="1"/>
            <a:r>
              <a:rPr lang="fr-FR" dirty="0"/>
              <a:t>Avoir un diagramme de classe qui me convient </a:t>
            </a:r>
          </a:p>
          <a:p>
            <a:pPr lvl="1"/>
            <a:r>
              <a:rPr lang="fr-FR" dirty="0"/>
              <a:t>Quelques uses cases et leur diagramme de séquences correspondant de réalisés</a:t>
            </a:r>
          </a:p>
          <a:p>
            <a:pPr lvl="2"/>
            <a:endParaRPr lang="fr-FR" dirty="0"/>
          </a:p>
          <a:p>
            <a:pPr lvl="2"/>
            <a:endParaRPr lang="fr-FR" dirty="0"/>
          </a:p>
          <a:p>
            <a:endParaRPr lang="fr-FR" dirty="0"/>
          </a:p>
        </p:txBody>
      </p:sp>
      <p:sp>
        <p:nvSpPr>
          <p:cNvPr id="3" name="Title 2">
            <a:extLst>
              <a:ext uri="{FF2B5EF4-FFF2-40B4-BE49-F238E27FC236}">
                <a16:creationId xmlns:a16="http://schemas.microsoft.com/office/drawing/2014/main" id="{F93B9600-A712-4A19-8B5C-A03D116C0101}"/>
              </a:ext>
            </a:extLst>
          </p:cNvPr>
          <p:cNvSpPr>
            <a:spLocks noGrp="1"/>
          </p:cNvSpPr>
          <p:nvPr>
            <p:ph type="title"/>
          </p:nvPr>
        </p:nvSpPr>
        <p:spPr/>
        <p:txBody>
          <a:bodyPr/>
          <a:lstStyle/>
          <a:p>
            <a:r>
              <a:rPr lang="fr-FR" dirty="0"/>
              <a:t>Story 1</a:t>
            </a:r>
          </a:p>
        </p:txBody>
      </p:sp>
    </p:spTree>
    <p:extLst>
      <p:ext uri="{BB962C8B-B14F-4D97-AF65-F5344CB8AC3E}">
        <p14:creationId xmlns:p14="http://schemas.microsoft.com/office/powerpoint/2010/main" val="1382683248"/>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theme/theme1.xml><?xml version="1.0" encoding="utf-8"?>
<a:theme xmlns:a="http://schemas.openxmlformats.org/drawingml/2006/main" name="Conception personnalisé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ersonnalisé 1">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8401</TotalTime>
  <Words>1584</Words>
  <Application>Microsoft Office PowerPoint</Application>
  <PresentationFormat>Widescreen</PresentationFormat>
  <Paragraphs>231</Paragraphs>
  <Slides>27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Calibri Light</vt:lpstr>
      <vt:lpstr>Courier New</vt:lpstr>
      <vt:lpstr>Conception personnalisée</vt:lpstr>
      <vt:lpstr>PowerPoint Presentation</vt:lpstr>
      <vt:lpstr>PowerPoint Presentation</vt:lpstr>
      <vt:lpstr>Project : « Dungeon Adventure»</vt:lpstr>
      <vt:lpstr>Présentation du sujet et des contraintes</vt:lpstr>
      <vt:lpstr>Utilisation du jar de démonstration</vt:lpstr>
      <vt:lpstr>Déroulement du jeu 1/2</vt:lpstr>
      <vt:lpstr>Déroulement du jeu 2/2</vt:lpstr>
      <vt:lpstr>Stories</vt:lpstr>
      <vt:lpstr>Story 1</vt:lpstr>
      <vt:lpstr>Remarque sur l’analyse et le design 1/2</vt:lpstr>
      <vt:lpstr>Remarque sur l’analyse et le design 2/2</vt:lpstr>
      <vt:lpstr>Story 2</vt:lpstr>
      <vt:lpstr>Story 3</vt:lpstr>
      <vt:lpstr>Story 4</vt:lpstr>
      <vt:lpstr>Story 5</vt:lpstr>
      <vt:lpstr>Story 6</vt:lpstr>
      <vt:lpstr>Remarque</vt:lpstr>
      <vt:lpstr>Story 7</vt:lpstr>
      <vt:lpstr>Story 8</vt:lpstr>
      <vt:lpstr>Story 9</vt:lpstr>
      <vt:lpstr>Story 10</vt:lpstr>
      <vt:lpstr>Story 11</vt:lpstr>
      <vt:lpstr>Story 11</vt:lpstr>
      <vt:lpstr>Story 12</vt:lpstr>
      <vt:lpstr>Story 13</vt:lpstr>
      <vt:lpstr>Remarques</vt:lpstr>
      <vt:lpstr>Stories Bonus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Dominique Yolin</dc:creator>
  <cp:lastModifiedBy>Dominique</cp:lastModifiedBy>
  <cp:revision>1</cp:revision>
  <dcterms:created xsi:type="dcterms:W3CDTF">2019-01-13T11:15:26Z</dcterms:created>
  <dcterms:modified xsi:type="dcterms:W3CDTF">2020-11-03T16:54:25Z</dcterms:modified>
</cp:coreProperties>
</file>

<file path=docProps/thumbnail.jpeg>
</file>